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58" r:id="rId3"/>
    <p:sldId id="262" r:id="rId4"/>
    <p:sldId id="265" r:id="rId5"/>
    <p:sldId id="280" r:id="rId6"/>
    <p:sldId id="279" r:id="rId7"/>
    <p:sldId id="257" r:id="rId8"/>
    <p:sldId id="260" r:id="rId9"/>
    <p:sldId id="270" r:id="rId10"/>
    <p:sldId id="281" r:id="rId11"/>
    <p:sldId id="271" r:id="rId12"/>
    <p:sldId id="268" r:id="rId13"/>
    <p:sldId id="269" r:id="rId14"/>
    <p:sldId id="277" r:id="rId15"/>
    <p:sldId id="263" r:id="rId16"/>
    <p:sldId id="287" r:id="rId17"/>
    <p:sldId id="283" r:id="rId18"/>
    <p:sldId id="284" r:id="rId19"/>
    <p:sldId id="288" r:id="rId20"/>
    <p:sldId id="285" r:id="rId21"/>
    <p:sldId id="286" r:id="rId22"/>
    <p:sldId id="289" r:id="rId23"/>
    <p:sldId id="264" r:id="rId24"/>
    <p:sldId id="267"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FF5050"/>
    <a:srgbClr val="FFCC66"/>
    <a:srgbClr val="CCFF66"/>
    <a:srgbClr val="0000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a:solidFill>
                  <a:sysClr val="windowText" lastClr="000000"/>
                </a:solidFill>
                <a:latin typeface="Arial" panose="020B0604020202020204" pitchFamily="34" charset="0"/>
                <a:cs typeface="Arial" panose="020B0604020202020204" pitchFamily="34" charset="0"/>
              </a:rPr>
              <a:t>S.A. - Total State</a:t>
            </a:r>
            <a:r>
              <a:rPr lang="en-US" b="1" baseline="0" dirty="0">
                <a:solidFill>
                  <a:sysClr val="windowText" lastClr="000000"/>
                </a:solidFill>
                <a:latin typeface="Arial" panose="020B0604020202020204" pitchFamily="34" charset="0"/>
                <a:cs typeface="Arial" panose="020B0604020202020204" pitchFamily="34" charset="0"/>
              </a:rPr>
              <a:t> Deaths 2012-2024</a:t>
            </a:r>
          </a:p>
          <a:p>
            <a:pPr>
              <a:defRPr/>
            </a:pPr>
            <a:r>
              <a:rPr lang="en-US" b="1" baseline="0" dirty="0">
                <a:solidFill>
                  <a:sysClr val="windowText" lastClr="000000"/>
                </a:solidFill>
                <a:latin typeface="Arial" panose="020B0604020202020204" pitchFamily="34" charset="0"/>
                <a:cs typeface="Arial" panose="020B0604020202020204" pitchFamily="34" charset="0"/>
              </a:rPr>
              <a:t>Burials v Cremations</a:t>
            </a:r>
            <a:r>
              <a:rPr lang="en-US" b="1" dirty="0">
                <a:solidFill>
                  <a:sysClr val="windowText" lastClr="000000"/>
                </a:solidFill>
                <a:latin typeface="Arial" panose="020B0604020202020204" pitchFamily="34" charset="0"/>
                <a:cs typeface="Arial" panose="020B0604020202020204" pitchFamily="34" charset="0"/>
              </a:rPr>
              <a:t> </a:t>
            </a:r>
          </a:p>
        </c:rich>
      </c:tx>
      <c:layout>
        <c:manualLayout>
          <c:xMode val="edge"/>
          <c:yMode val="edge"/>
          <c:x val="0.41122465670052111"/>
          <c:y val="2.777789268496265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Sheet1!$A$9</c:f>
              <c:strCache>
                <c:ptCount val="1"/>
                <c:pt idx="0">
                  <c:v>State Deaths</c:v>
                </c:pt>
              </c:strCache>
            </c:strRef>
          </c:tx>
          <c:spPr>
            <a:ln w="28575" cap="rnd">
              <a:solidFill>
                <a:schemeClr val="accent1"/>
              </a:solidFill>
              <a:round/>
            </a:ln>
            <a:effectLst/>
          </c:spPr>
          <c:marker>
            <c:symbol val="none"/>
          </c:marker>
          <c:cat>
            <c:numRef>
              <c:f>Sheet1!$B$8:$P$8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Sheet1!$B$9:$P$9</c:f>
              <c:numCache>
                <c:formatCode>General</c:formatCode>
                <c:ptCount val="15"/>
                <c:pt idx="0">
                  <c:v>12961</c:v>
                </c:pt>
                <c:pt idx="1">
                  <c:v>12695</c:v>
                </c:pt>
                <c:pt idx="2">
                  <c:v>13170</c:v>
                </c:pt>
                <c:pt idx="3">
                  <c:v>12866</c:v>
                </c:pt>
                <c:pt idx="4">
                  <c:v>13318</c:v>
                </c:pt>
                <c:pt idx="5">
                  <c:v>13672</c:v>
                </c:pt>
                <c:pt idx="6">
                  <c:v>13360</c:v>
                </c:pt>
                <c:pt idx="7">
                  <c:v>14073</c:v>
                </c:pt>
                <c:pt idx="8">
                  <c:v>13604</c:v>
                </c:pt>
                <c:pt idx="9">
                  <c:v>14001</c:v>
                </c:pt>
                <c:pt idx="10">
                  <c:v>13608</c:v>
                </c:pt>
                <c:pt idx="11">
                  <c:v>13804</c:v>
                </c:pt>
                <c:pt idx="12">
                  <c:v>15510</c:v>
                </c:pt>
                <c:pt idx="13">
                  <c:v>15813</c:v>
                </c:pt>
                <c:pt idx="14">
                  <c:v>15279</c:v>
                </c:pt>
              </c:numCache>
            </c:numRef>
          </c:val>
          <c:smooth val="0"/>
          <c:extLst>
            <c:ext xmlns:c16="http://schemas.microsoft.com/office/drawing/2014/chart" uri="{C3380CC4-5D6E-409C-BE32-E72D297353CC}">
              <c16:uniqueId val="{00000000-454D-49E3-8B30-06B46B9B0440}"/>
            </c:ext>
          </c:extLst>
        </c:ser>
        <c:ser>
          <c:idx val="1"/>
          <c:order val="1"/>
          <c:tx>
            <c:strRef>
              <c:f>Sheet1!$A$10</c:f>
              <c:strCache>
                <c:ptCount val="1"/>
                <c:pt idx="0">
                  <c:v>Cremations</c:v>
                </c:pt>
              </c:strCache>
            </c:strRef>
          </c:tx>
          <c:spPr>
            <a:ln w="28575" cap="rnd">
              <a:solidFill>
                <a:schemeClr val="accent2"/>
              </a:solidFill>
              <a:round/>
            </a:ln>
            <a:effectLst/>
          </c:spPr>
          <c:marker>
            <c:symbol val="none"/>
          </c:marker>
          <c:cat>
            <c:numRef>
              <c:f>Sheet1!$B$8:$P$8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Sheet1!$B$10:$P$10</c:f>
              <c:numCache>
                <c:formatCode>General</c:formatCode>
                <c:ptCount val="15"/>
                <c:pt idx="0">
                  <c:v>8374</c:v>
                </c:pt>
                <c:pt idx="1">
                  <c:v>8306</c:v>
                </c:pt>
                <c:pt idx="2">
                  <c:v>8704</c:v>
                </c:pt>
                <c:pt idx="3">
                  <c:v>8594</c:v>
                </c:pt>
                <c:pt idx="4">
                  <c:v>8999</c:v>
                </c:pt>
                <c:pt idx="5">
                  <c:v>9364</c:v>
                </c:pt>
                <c:pt idx="6">
                  <c:v>9194</c:v>
                </c:pt>
                <c:pt idx="7">
                  <c:v>9660</c:v>
                </c:pt>
                <c:pt idx="8">
                  <c:v>9518</c:v>
                </c:pt>
                <c:pt idx="9">
                  <c:v>9982</c:v>
                </c:pt>
                <c:pt idx="10">
                  <c:v>9705</c:v>
                </c:pt>
                <c:pt idx="11">
                  <c:v>9874</c:v>
                </c:pt>
                <c:pt idx="12">
                  <c:v>10184</c:v>
                </c:pt>
                <c:pt idx="13">
                  <c:v>11690</c:v>
                </c:pt>
                <c:pt idx="14">
                  <c:v>11240</c:v>
                </c:pt>
              </c:numCache>
            </c:numRef>
          </c:val>
          <c:smooth val="0"/>
          <c:extLst>
            <c:ext xmlns:c16="http://schemas.microsoft.com/office/drawing/2014/chart" uri="{C3380CC4-5D6E-409C-BE32-E72D297353CC}">
              <c16:uniqueId val="{00000001-454D-49E3-8B30-06B46B9B0440}"/>
            </c:ext>
          </c:extLst>
        </c:ser>
        <c:ser>
          <c:idx val="2"/>
          <c:order val="2"/>
          <c:tx>
            <c:strRef>
              <c:f>Sheet1!$A$11</c:f>
              <c:strCache>
                <c:ptCount val="1"/>
                <c:pt idx="0">
                  <c:v>Burials</c:v>
                </c:pt>
              </c:strCache>
            </c:strRef>
          </c:tx>
          <c:spPr>
            <a:ln w="28575" cap="rnd">
              <a:solidFill>
                <a:schemeClr val="accent3"/>
              </a:solidFill>
              <a:round/>
            </a:ln>
            <a:effectLst/>
          </c:spPr>
          <c:marker>
            <c:symbol val="none"/>
          </c:marker>
          <c:cat>
            <c:numRef>
              <c:f>Sheet1!$B$8:$P$8</c:f>
              <c:numCache>
                <c:formatCode>General</c:formatCode>
                <c:ptCount val="15"/>
                <c:pt idx="0">
                  <c:v>2010</c:v>
                </c:pt>
                <c:pt idx="1">
                  <c:v>2011</c:v>
                </c:pt>
                <c:pt idx="2">
                  <c:v>2012</c:v>
                </c:pt>
                <c:pt idx="3">
                  <c:v>2013</c:v>
                </c:pt>
                <c:pt idx="4">
                  <c:v>2014</c:v>
                </c:pt>
                <c:pt idx="5">
                  <c:v>2015</c:v>
                </c:pt>
                <c:pt idx="6">
                  <c:v>2016</c:v>
                </c:pt>
                <c:pt idx="7">
                  <c:v>2017</c:v>
                </c:pt>
                <c:pt idx="8">
                  <c:v>2018</c:v>
                </c:pt>
                <c:pt idx="9">
                  <c:v>2019</c:v>
                </c:pt>
                <c:pt idx="10">
                  <c:v>2020</c:v>
                </c:pt>
                <c:pt idx="11">
                  <c:v>2021</c:v>
                </c:pt>
                <c:pt idx="12">
                  <c:v>2022</c:v>
                </c:pt>
                <c:pt idx="13">
                  <c:v>2023</c:v>
                </c:pt>
                <c:pt idx="14">
                  <c:v>2024</c:v>
                </c:pt>
              </c:numCache>
            </c:numRef>
          </c:cat>
          <c:val>
            <c:numRef>
              <c:f>Sheet1!$B$11:$P$11</c:f>
              <c:numCache>
                <c:formatCode>General</c:formatCode>
                <c:ptCount val="15"/>
                <c:pt idx="0">
                  <c:v>4457</c:v>
                </c:pt>
                <c:pt idx="1">
                  <c:v>4252</c:v>
                </c:pt>
                <c:pt idx="2">
                  <c:v>4322</c:v>
                </c:pt>
                <c:pt idx="3">
                  <c:v>4163</c:v>
                </c:pt>
                <c:pt idx="4">
                  <c:v>4176</c:v>
                </c:pt>
                <c:pt idx="5">
                  <c:v>4179</c:v>
                </c:pt>
                <c:pt idx="6">
                  <c:v>4007</c:v>
                </c:pt>
                <c:pt idx="7">
                  <c:v>4270</c:v>
                </c:pt>
                <c:pt idx="8">
                  <c:v>3928</c:v>
                </c:pt>
                <c:pt idx="9">
                  <c:v>3846</c:v>
                </c:pt>
                <c:pt idx="10">
                  <c:v>3747</c:v>
                </c:pt>
                <c:pt idx="11">
                  <c:v>3778</c:v>
                </c:pt>
                <c:pt idx="12">
                  <c:v>4157</c:v>
                </c:pt>
                <c:pt idx="13">
                  <c:v>4123</c:v>
                </c:pt>
                <c:pt idx="14">
                  <c:v>3869</c:v>
                </c:pt>
              </c:numCache>
            </c:numRef>
          </c:val>
          <c:smooth val="0"/>
          <c:extLst>
            <c:ext xmlns:c16="http://schemas.microsoft.com/office/drawing/2014/chart" uri="{C3380CC4-5D6E-409C-BE32-E72D297353CC}">
              <c16:uniqueId val="{00000002-454D-49E3-8B30-06B46B9B0440}"/>
            </c:ext>
          </c:extLst>
        </c:ser>
        <c:dLbls>
          <c:showLegendKey val="0"/>
          <c:showVal val="0"/>
          <c:showCatName val="0"/>
          <c:showSerName val="0"/>
          <c:showPercent val="0"/>
          <c:showBubbleSize val="0"/>
        </c:dLbls>
        <c:smooth val="0"/>
        <c:axId val="1406110608"/>
        <c:axId val="1406099568"/>
      </c:lineChart>
      <c:catAx>
        <c:axId val="1406110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099568"/>
        <c:crosses val="autoZero"/>
        <c:auto val="1"/>
        <c:lblAlgn val="ctr"/>
        <c:lblOffset val="100"/>
        <c:noMultiLvlLbl val="0"/>
      </c:catAx>
      <c:valAx>
        <c:axId val="14060995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06110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ata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sv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25.svg"/><Relationship Id="rId1" Type="http://schemas.openxmlformats.org/officeDocument/2006/relationships/image" Target="../media/image24.png"/><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96A2FA-79DE-44EF-9E6C-526B2004A5CF}"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5746E11E-521D-415D-BED3-0903FB092DD8}">
      <dgm:prSet custT="1"/>
      <dgm:spPr/>
      <dgm:t>
        <a:bodyPr/>
        <a:lstStyle/>
        <a:p>
          <a:pPr>
            <a:lnSpc>
              <a:spcPct val="100000"/>
            </a:lnSpc>
          </a:pPr>
          <a:r>
            <a:rPr lang="en-AU" sz="2000" b="1" i="1" dirty="0">
              <a:latin typeface="Arial" panose="020B0604020202020204" pitchFamily="34" charset="0"/>
              <a:cs typeface="Arial" panose="020B0604020202020204" pitchFamily="34" charset="0"/>
            </a:rPr>
            <a:t>Burial and Cremation Act 2013 </a:t>
          </a:r>
          <a:r>
            <a:rPr lang="en-AU" sz="2000" b="1" dirty="0">
              <a:latin typeface="Arial" panose="020B0604020202020204" pitchFamily="34" charset="0"/>
              <a:cs typeface="Arial" panose="020B0604020202020204" pitchFamily="34" charset="0"/>
            </a:rPr>
            <a:t>(SA)</a:t>
          </a:r>
          <a:endParaRPr lang="en-US" sz="2000" dirty="0">
            <a:latin typeface="Arial" panose="020B0604020202020204" pitchFamily="34" charset="0"/>
            <a:cs typeface="Arial" panose="020B0604020202020204" pitchFamily="34" charset="0"/>
          </a:endParaRPr>
        </a:p>
      </dgm:t>
    </dgm:pt>
    <dgm:pt modelId="{EDF81F80-0847-4ACC-9FEA-A59288968AEA}" type="parTrans" cxnId="{9BAFC4EB-F71C-4F97-9EC3-C820A7F2746B}">
      <dgm:prSet/>
      <dgm:spPr/>
      <dgm:t>
        <a:bodyPr/>
        <a:lstStyle/>
        <a:p>
          <a:endParaRPr lang="en-US"/>
        </a:p>
      </dgm:t>
    </dgm:pt>
    <dgm:pt modelId="{D9DEC553-A280-49CB-984A-BDD63516F497}" type="sibTrans" cxnId="{9BAFC4EB-F71C-4F97-9EC3-C820A7F2746B}">
      <dgm:prSet/>
      <dgm:spPr/>
      <dgm:t>
        <a:bodyPr/>
        <a:lstStyle/>
        <a:p>
          <a:endParaRPr lang="en-US"/>
        </a:p>
      </dgm:t>
    </dgm:pt>
    <dgm:pt modelId="{118B5571-A5E7-4849-86D2-5587CFEE9FB3}">
      <dgm:prSet custT="1"/>
      <dgm:spPr/>
      <dgm:t>
        <a:bodyPr/>
        <a:lstStyle/>
        <a:p>
          <a:pPr>
            <a:lnSpc>
              <a:spcPct val="100000"/>
            </a:lnSpc>
          </a:pPr>
          <a:r>
            <a:rPr lang="en-AU" sz="2000" b="1" i="1" dirty="0">
              <a:latin typeface="Arial" panose="020B0604020202020204" pitchFamily="34" charset="0"/>
              <a:cs typeface="Arial" panose="020B0604020202020204" pitchFamily="34" charset="0"/>
            </a:rPr>
            <a:t>Burial and Cremation Regulations 2014 </a:t>
          </a:r>
          <a:r>
            <a:rPr lang="en-AU" sz="2000" b="1" dirty="0">
              <a:latin typeface="Arial" panose="020B0604020202020204" pitchFamily="34" charset="0"/>
              <a:cs typeface="Arial" panose="020B0604020202020204" pitchFamily="34" charset="0"/>
            </a:rPr>
            <a:t>(SA)</a:t>
          </a:r>
          <a:endParaRPr lang="en-US" sz="2000" dirty="0">
            <a:latin typeface="Arial" panose="020B0604020202020204" pitchFamily="34" charset="0"/>
            <a:cs typeface="Arial" panose="020B0604020202020204" pitchFamily="34" charset="0"/>
          </a:endParaRPr>
        </a:p>
      </dgm:t>
    </dgm:pt>
    <dgm:pt modelId="{EC19171E-95A1-4E46-9C29-9D84D7E09760}" type="parTrans" cxnId="{985142FF-9416-4903-A764-7D4E0F4B2FFE}">
      <dgm:prSet/>
      <dgm:spPr/>
      <dgm:t>
        <a:bodyPr/>
        <a:lstStyle/>
        <a:p>
          <a:endParaRPr lang="en-US"/>
        </a:p>
      </dgm:t>
    </dgm:pt>
    <dgm:pt modelId="{0BDB9E63-5C60-42C0-9841-182B6D56E721}" type="sibTrans" cxnId="{985142FF-9416-4903-A764-7D4E0F4B2FFE}">
      <dgm:prSet/>
      <dgm:spPr/>
      <dgm:t>
        <a:bodyPr/>
        <a:lstStyle/>
        <a:p>
          <a:endParaRPr lang="en-US"/>
        </a:p>
      </dgm:t>
    </dgm:pt>
    <dgm:pt modelId="{04EDBD23-8877-4E77-8573-00DA550089D3}">
      <dgm:prSet custT="1"/>
      <dgm:spPr/>
      <dgm:t>
        <a:bodyPr/>
        <a:lstStyle/>
        <a:p>
          <a:pPr>
            <a:lnSpc>
              <a:spcPct val="100000"/>
            </a:lnSpc>
          </a:pPr>
          <a:r>
            <a:rPr lang="en-AU" sz="2000" b="1" dirty="0"/>
            <a:t>Enacted on 1 February 2014</a:t>
          </a:r>
          <a:endParaRPr lang="en-US" sz="2000" dirty="0"/>
        </a:p>
      </dgm:t>
    </dgm:pt>
    <dgm:pt modelId="{FE68E20A-F226-4871-B732-07DD1FB04FEB}" type="parTrans" cxnId="{9814D299-C43A-4124-9CDA-034257D558D3}">
      <dgm:prSet/>
      <dgm:spPr/>
      <dgm:t>
        <a:bodyPr/>
        <a:lstStyle/>
        <a:p>
          <a:endParaRPr lang="en-US"/>
        </a:p>
      </dgm:t>
    </dgm:pt>
    <dgm:pt modelId="{2959DC01-A888-4263-8795-B504DD97D803}" type="sibTrans" cxnId="{9814D299-C43A-4124-9CDA-034257D558D3}">
      <dgm:prSet/>
      <dgm:spPr/>
      <dgm:t>
        <a:bodyPr/>
        <a:lstStyle/>
        <a:p>
          <a:endParaRPr lang="en-US"/>
        </a:p>
      </dgm:t>
    </dgm:pt>
    <dgm:pt modelId="{3047BCB8-48C1-4A19-A500-8B62B54A7B63}">
      <dgm:prSet custT="1"/>
      <dgm:spPr/>
      <dgm:t>
        <a:bodyPr/>
        <a:lstStyle/>
        <a:p>
          <a:pPr>
            <a:lnSpc>
              <a:spcPct val="100000"/>
            </a:lnSpc>
          </a:pPr>
          <a:r>
            <a:rPr lang="en-AU" sz="2000" b="1" dirty="0"/>
            <a:t>Presented significant changes at that time</a:t>
          </a:r>
          <a:endParaRPr lang="en-US" sz="2000" dirty="0"/>
        </a:p>
      </dgm:t>
    </dgm:pt>
    <dgm:pt modelId="{60025002-7999-40A5-A5C0-3E820DA7629A}" type="parTrans" cxnId="{965D857D-B724-458E-A091-24F84BD72D78}">
      <dgm:prSet/>
      <dgm:spPr/>
      <dgm:t>
        <a:bodyPr/>
        <a:lstStyle/>
        <a:p>
          <a:endParaRPr lang="en-US"/>
        </a:p>
      </dgm:t>
    </dgm:pt>
    <dgm:pt modelId="{2E296E67-1094-4BC4-8DBA-93E6061C4947}" type="sibTrans" cxnId="{965D857D-B724-458E-A091-24F84BD72D78}">
      <dgm:prSet/>
      <dgm:spPr/>
      <dgm:t>
        <a:bodyPr/>
        <a:lstStyle/>
        <a:p>
          <a:endParaRPr lang="en-US"/>
        </a:p>
      </dgm:t>
    </dgm:pt>
    <dgm:pt modelId="{0B8D1183-F35C-4D00-9130-12B7E371F9C8}">
      <dgm:prSet custT="1"/>
      <dgm:spPr/>
      <dgm:t>
        <a:bodyPr/>
        <a:lstStyle/>
        <a:p>
          <a:pPr>
            <a:lnSpc>
              <a:spcPct val="100000"/>
            </a:lnSpc>
          </a:pPr>
          <a:r>
            <a:rPr lang="en-AU" sz="2000" b="1" dirty="0"/>
            <a:t>Now been in law for &gt; 10 years</a:t>
          </a:r>
          <a:endParaRPr lang="en-US" sz="2000" dirty="0"/>
        </a:p>
      </dgm:t>
    </dgm:pt>
    <dgm:pt modelId="{7620C5B5-9DD2-48E9-8827-46118190C5CA}" type="parTrans" cxnId="{9326603C-CB76-4CBE-A8F4-B09D6AE50E36}">
      <dgm:prSet/>
      <dgm:spPr/>
      <dgm:t>
        <a:bodyPr/>
        <a:lstStyle/>
        <a:p>
          <a:endParaRPr lang="en-US"/>
        </a:p>
      </dgm:t>
    </dgm:pt>
    <dgm:pt modelId="{782CB3CE-8600-4AF6-80C6-618C73620E48}" type="sibTrans" cxnId="{9326603C-CB76-4CBE-A8F4-B09D6AE50E36}">
      <dgm:prSet/>
      <dgm:spPr/>
      <dgm:t>
        <a:bodyPr/>
        <a:lstStyle/>
        <a:p>
          <a:endParaRPr lang="en-US"/>
        </a:p>
      </dgm:t>
    </dgm:pt>
    <dgm:pt modelId="{69037991-BD96-4AF0-B0D9-545B3726C98A}" type="pres">
      <dgm:prSet presAssocID="{3196A2FA-79DE-44EF-9E6C-526B2004A5CF}" presName="root" presStyleCnt="0">
        <dgm:presLayoutVars>
          <dgm:dir/>
          <dgm:resizeHandles val="exact"/>
        </dgm:presLayoutVars>
      </dgm:prSet>
      <dgm:spPr/>
    </dgm:pt>
    <dgm:pt modelId="{20607858-D324-4EAE-8EFB-F530827B2EFD}" type="pres">
      <dgm:prSet presAssocID="{5746E11E-521D-415D-BED3-0903FB092DD8}" presName="compNode" presStyleCnt="0"/>
      <dgm:spPr/>
    </dgm:pt>
    <dgm:pt modelId="{50624032-C063-464B-BA5D-17F9D8D53AEF}" type="pres">
      <dgm:prSet presAssocID="{5746E11E-521D-415D-BED3-0903FB092DD8}" presName="bgRect" presStyleLbl="bgShp" presStyleIdx="0" presStyleCnt="5"/>
      <dgm:spPr/>
    </dgm:pt>
    <dgm:pt modelId="{E5C876AB-E3FC-44D1-BB36-3B04358007E5}" type="pres">
      <dgm:prSet presAssocID="{5746E11E-521D-415D-BED3-0903FB092DD8}" presName="iconRect" presStyleLbl="node1" presStyleIdx="0" presStyleCnt="5" custLinFactNeighborY="-880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kull"/>
        </a:ext>
      </dgm:extLst>
    </dgm:pt>
    <dgm:pt modelId="{EF4D679D-01EC-4981-955B-D7697255C7C7}" type="pres">
      <dgm:prSet presAssocID="{5746E11E-521D-415D-BED3-0903FB092DD8}" presName="spaceRect" presStyleCnt="0"/>
      <dgm:spPr/>
    </dgm:pt>
    <dgm:pt modelId="{16FC8A12-1282-41D5-99B4-7FA4A9C02B7F}" type="pres">
      <dgm:prSet presAssocID="{5746E11E-521D-415D-BED3-0903FB092DD8}" presName="parTx" presStyleLbl="revTx" presStyleIdx="0" presStyleCnt="5">
        <dgm:presLayoutVars>
          <dgm:chMax val="0"/>
          <dgm:chPref val="0"/>
        </dgm:presLayoutVars>
      </dgm:prSet>
      <dgm:spPr/>
    </dgm:pt>
    <dgm:pt modelId="{FF5B9E56-1DAA-4B38-A3FD-BDAC99D6BC2D}" type="pres">
      <dgm:prSet presAssocID="{D9DEC553-A280-49CB-984A-BDD63516F497}" presName="sibTrans" presStyleCnt="0"/>
      <dgm:spPr/>
    </dgm:pt>
    <dgm:pt modelId="{CC5C6E9C-69BF-4440-8DDC-F8E1933D2C2B}" type="pres">
      <dgm:prSet presAssocID="{118B5571-A5E7-4849-86D2-5587CFEE9FB3}" presName="compNode" presStyleCnt="0"/>
      <dgm:spPr/>
    </dgm:pt>
    <dgm:pt modelId="{F5691BD3-ED06-4C6F-ACE0-61A3217ED855}" type="pres">
      <dgm:prSet presAssocID="{118B5571-A5E7-4849-86D2-5587CFEE9FB3}" presName="bgRect" presStyleLbl="bgShp" presStyleIdx="1" presStyleCnt="5"/>
      <dgm:spPr/>
    </dgm:pt>
    <dgm:pt modelId="{193F1F71-557A-4649-869F-3A5087033ACA}" type="pres">
      <dgm:prSet presAssocID="{118B5571-A5E7-4849-86D2-5587CFEE9FB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Hospital"/>
        </a:ext>
      </dgm:extLst>
    </dgm:pt>
    <dgm:pt modelId="{F188853D-87A7-4BC7-90A2-7C28D2A6846A}" type="pres">
      <dgm:prSet presAssocID="{118B5571-A5E7-4849-86D2-5587CFEE9FB3}" presName="spaceRect" presStyleCnt="0"/>
      <dgm:spPr/>
    </dgm:pt>
    <dgm:pt modelId="{D4AA1910-0F39-4DB7-9DDE-87DCF44178CE}" type="pres">
      <dgm:prSet presAssocID="{118B5571-A5E7-4849-86D2-5587CFEE9FB3}" presName="parTx" presStyleLbl="revTx" presStyleIdx="1" presStyleCnt="5">
        <dgm:presLayoutVars>
          <dgm:chMax val="0"/>
          <dgm:chPref val="0"/>
        </dgm:presLayoutVars>
      </dgm:prSet>
      <dgm:spPr/>
    </dgm:pt>
    <dgm:pt modelId="{5BAABAC5-68ED-4B29-AE3E-18D194F83968}" type="pres">
      <dgm:prSet presAssocID="{0BDB9E63-5C60-42C0-9841-182B6D56E721}" presName="sibTrans" presStyleCnt="0"/>
      <dgm:spPr/>
    </dgm:pt>
    <dgm:pt modelId="{97B46E65-BCD3-41B2-BD32-687D7C66D29C}" type="pres">
      <dgm:prSet presAssocID="{04EDBD23-8877-4E77-8573-00DA550089D3}" presName="compNode" presStyleCnt="0"/>
      <dgm:spPr/>
    </dgm:pt>
    <dgm:pt modelId="{F2DDBF27-3B5E-45BF-82C1-757F1ACB5AF6}" type="pres">
      <dgm:prSet presAssocID="{04EDBD23-8877-4E77-8573-00DA550089D3}" presName="bgRect" presStyleLbl="bgShp" presStyleIdx="2" presStyleCnt="5"/>
      <dgm:spPr/>
    </dgm:pt>
    <dgm:pt modelId="{FE8063FA-D2AB-4A94-9C36-8F2CEEDB3B50}" type="pres">
      <dgm:prSet presAssocID="{04EDBD23-8877-4E77-8573-00DA550089D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Checkmark"/>
        </a:ext>
      </dgm:extLst>
    </dgm:pt>
    <dgm:pt modelId="{204DBEAB-F938-4234-9736-A57F9435CA76}" type="pres">
      <dgm:prSet presAssocID="{04EDBD23-8877-4E77-8573-00DA550089D3}" presName="spaceRect" presStyleCnt="0"/>
      <dgm:spPr/>
    </dgm:pt>
    <dgm:pt modelId="{F64E3310-1B5A-42DA-AF72-CA78BE3E1039}" type="pres">
      <dgm:prSet presAssocID="{04EDBD23-8877-4E77-8573-00DA550089D3}" presName="parTx" presStyleLbl="revTx" presStyleIdx="2" presStyleCnt="5">
        <dgm:presLayoutVars>
          <dgm:chMax val="0"/>
          <dgm:chPref val="0"/>
        </dgm:presLayoutVars>
      </dgm:prSet>
      <dgm:spPr/>
    </dgm:pt>
    <dgm:pt modelId="{B72EBF39-0556-4CA0-8B1A-1E4BF8D77076}" type="pres">
      <dgm:prSet presAssocID="{2959DC01-A888-4263-8795-B504DD97D803}" presName="sibTrans" presStyleCnt="0"/>
      <dgm:spPr/>
    </dgm:pt>
    <dgm:pt modelId="{D51C702D-3E36-48B6-9A44-3C5DD9AD8366}" type="pres">
      <dgm:prSet presAssocID="{3047BCB8-48C1-4A19-A500-8B62B54A7B63}" presName="compNode" presStyleCnt="0"/>
      <dgm:spPr/>
    </dgm:pt>
    <dgm:pt modelId="{1C66D3D4-AECC-41F0-8DCC-1D929D7329DC}" type="pres">
      <dgm:prSet presAssocID="{3047BCB8-48C1-4A19-A500-8B62B54A7B63}" presName="bgRect" presStyleLbl="bgShp" presStyleIdx="3" presStyleCnt="5"/>
      <dgm:spPr/>
    </dgm:pt>
    <dgm:pt modelId="{664A8D67-0963-49DB-8284-ABEDC2BA294B}" type="pres">
      <dgm:prSet presAssocID="{3047BCB8-48C1-4A19-A500-8B62B54A7B63}"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topwatch"/>
        </a:ext>
      </dgm:extLst>
    </dgm:pt>
    <dgm:pt modelId="{C562CDC4-C54F-41AF-8C74-7502B904481A}" type="pres">
      <dgm:prSet presAssocID="{3047BCB8-48C1-4A19-A500-8B62B54A7B63}" presName="spaceRect" presStyleCnt="0"/>
      <dgm:spPr/>
    </dgm:pt>
    <dgm:pt modelId="{BD7E5279-0857-4966-A3F8-10552ABDD29F}" type="pres">
      <dgm:prSet presAssocID="{3047BCB8-48C1-4A19-A500-8B62B54A7B63}" presName="parTx" presStyleLbl="revTx" presStyleIdx="3" presStyleCnt="5">
        <dgm:presLayoutVars>
          <dgm:chMax val="0"/>
          <dgm:chPref val="0"/>
        </dgm:presLayoutVars>
      </dgm:prSet>
      <dgm:spPr/>
    </dgm:pt>
    <dgm:pt modelId="{863ADCCA-DD24-40CD-A5E2-13F597EDB337}" type="pres">
      <dgm:prSet presAssocID="{2E296E67-1094-4BC4-8DBA-93E6061C4947}" presName="sibTrans" presStyleCnt="0"/>
      <dgm:spPr/>
    </dgm:pt>
    <dgm:pt modelId="{635CEED4-0A52-4AF2-909C-949CDCD3D49B}" type="pres">
      <dgm:prSet presAssocID="{0B8D1183-F35C-4D00-9130-12B7E371F9C8}" presName="compNode" presStyleCnt="0"/>
      <dgm:spPr/>
    </dgm:pt>
    <dgm:pt modelId="{9219C322-0A70-4E82-AB53-9601E31EA6F0}" type="pres">
      <dgm:prSet presAssocID="{0B8D1183-F35C-4D00-9130-12B7E371F9C8}" presName="bgRect" presStyleLbl="bgShp" presStyleIdx="4" presStyleCnt="5"/>
      <dgm:spPr/>
    </dgm:pt>
    <dgm:pt modelId="{13FED120-003F-4DC1-A20A-C502A961ABEF}" type="pres">
      <dgm:prSet presAssocID="{0B8D1183-F35C-4D00-9130-12B7E371F9C8}"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Gavel"/>
        </a:ext>
      </dgm:extLst>
    </dgm:pt>
    <dgm:pt modelId="{480CCD15-D2B4-4A46-89BB-0E3218116CFF}" type="pres">
      <dgm:prSet presAssocID="{0B8D1183-F35C-4D00-9130-12B7E371F9C8}" presName="spaceRect" presStyleCnt="0"/>
      <dgm:spPr/>
    </dgm:pt>
    <dgm:pt modelId="{4A42BFBA-25F0-4C63-925C-B68BC8FF238B}" type="pres">
      <dgm:prSet presAssocID="{0B8D1183-F35C-4D00-9130-12B7E371F9C8}" presName="parTx" presStyleLbl="revTx" presStyleIdx="4" presStyleCnt="5">
        <dgm:presLayoutVars>
          <dgm:chMax val="0"/>
          <dgm:chPref val="0"/>
        </dgm:presLayoutVars>
      </dgm:prSet>
      <dgm:spPr/>
    </dgm:pt>
  </dgm:ptLst>
  <dgm:cxnLst>
    <dgm:cxn modelId="{EB946E37-981B-4B8A-9149-4D5054A2B541}" type="presOf" srcId="{5746E11E-521D-415D-BED3-0903FB092DD8}" destId="{16FC8A12-1282-41D5-99B4-7FA4A9C02B7F}" srcOrd="0" destOrd="0" presId="urn:microsoft.com/office/officeart/2018/2/layout/IconVerticalSolidList"/>
    <dgm:cxn modelId="{9326603C-CB76-4CBE-A8F4-B09D6AE50E36}" srcId="{3196A2FA-79DE-44EF-9E6C-526B2004A5CF}" destId="{0B8D1183-F35C-4D00-9130-12B7E371F9C8}" srcOrd="4" destOrd="0" parTransId="{7620C5B5-9DD2-48E9-8827-46118190C5CA}" sibTransId="{782CB3CE-8600-4AF6-80C6-618C73620E48}"/>
    <dgm:cxn modelId="{965D857D-B724-458E-A091-24F84BD72D78}" srcId="{3196A2FA-79DE-44EF-9E6C-526B2004A5CF}" destId="{3047BCB8-48C1-4A19-A500-8B62B54A7B63}" srcOrd="3" destOrd="0" parTransId="{60025002-7999-40A5-A5C0-3E820DA7629A}" sibTransId="{2E296E67-1094-4BC4-8DBA-93E6061C4947}"/>
    <dgm:cxn modelId="{9814D299-C43A-4124-9CDA-034257D558D3}" srcId="{3196A2FA-79DE-44EF-9E6C-526B2004A5CF}" destId="{04EDBD23-8877-4E77-8573-00DA550089D3}" srcOrd="2" destOrd="0" parTransId="{FE68E20A-F226-4871-B732-07DD1FB04FEB}" sibTransId="{2959DC01-A888-4263-8795-B504DD97D803}"/>
    <dgm:cxn modelId="{49B2DF99-3507-451D-B8C9-D9E68E38D18F}" type="presOf" srcId="{3047BCB8-48C1-4A19-A500-8B62B54A7B63}" destId="{BD7E5279-0857-4966-A3F8-10552ABDD29F}" srcOrd="0" destOrd="0" presId="urn:microsoft.com/office/officeart/2018/2/layout/IconVerticalSolidList"/>
    <dgm:cxn modelId="{93F5119D-5AC8-4DAE-9AB1-07D81E734456}" type="presOf" srcId="{3196A2FA-79DE-44EF-9E6C-526B2004A5CF}" destId="{69037991-BD96-4AF0-B0D9-545B3726C98A}" srcOrd="0" destOrd="0" presId="urn:microsoft.com/office/officeart/2018/2/layout/IconVerticalSolidList"/>
    <dgm:cxn modelId="{D68EB6AC-EEA7-456B-A4A6-33C82979AB9D}" type="presOf" srcId="{04EDBD23-8877-4E77-8573-00DA550089D3}" destId="{F64E3310-1B5A-42DA-AF72-CA78BE3E1039}" srcOrd="0" destOrd="0" presId="urn:microsoft.com/office/officeart/2018/2/layout/IconVerticalSolidList"/>
    <dgm:cxn modelId="{9C7B1DBD-D39D-41A2-8F6F-6116C976F70F}" type="presOf" srcId="{118B5571-A5E7-4849-86D2-5587CFEE9FB3}" destId="{D4AA1910-0F39-4DB7-9DDE-87DCF44178CE}" srcOrd="0" destOrd="0" presId="urn:microsoft.com/office/officeart/2018/2/layout/IconVerticalSolidList"/>
    <dgm:cxn modelId="{0A47FFE2-7701-47FF-AC8A-E6649538981E}" type="presOf" srcId="{0B8D1183-F35C-4D00-9130-12B7E371F9C8}" destId="{4A42BFBA-25F0-4C63-925C-B68BC8FF238B}" srcOrd="0" destOrd="0" presId="urn:microsoft.com/office/officeart/2018/2/layout/IconVerticalSolidList"/>
    <dgm:cxn modelId="{9BAFC4EB-F71C-4F97-9EC3-C820A7F2746B}" srcId="{3196A2FA-79DE-44EF-9E6C-526B2004A5CF}" destId="{5746E11E-521D-415D-BED3-0903FB092DD8}" srcOrd="0" destOrd="0" parTransId="{EDF81F80-0847-4ACC-9FEA-A59288968AEA}" sibTransId="{D9DEC553-A280-49CB-984A-BDD63516F497}"/>
    <dgm:cxn modelId="{985142FF-9416-4903-A764-7D4E0F4B2FFE}" srcId="{3196A2FA-79DE-44EF-9E6C-526B2004A5CF}" destId="{118B5571-A5E7-4849-86D2-5587CFEE9FB3}" srcOrd="1" destOrd="0" parTransId="{EC19171E-95A1-4E46-9C29-9D84D7E09760}" sibTransId="{0BDB9E63-5C60-42C0-9841-182B6D56E721}"/>
    <dgm:cxn modelId="{D40D870A-C03F-4E4B-8F32-739C88BF5886}" type="presParOf" srcId="{69037991-BD96-4AF0-B0D9-545B3726C98A}" destId="{20607858-D324-4EAE-8EFB-F530827B2EFD}" srcOrd="0" destOrd="0" presId="urn:microsoft.com/office/officeart/2018/2/layout/IconVerticalSolidList"/>
    <dgm:cxn modelId="{2BE5566B-7D42-4B6A-B9DE-17DABFA55B30}" type="presParOf" srcId="{20607858-D324-4EAE-8EFB-F530827B2EFD}" destId="{50624032-C063-464B-BA5D-17F9D8D53AEF}" srcOrd="0" destOrd="0" presId="urn:microsoft.com/office/officeart/2018/2/layout/IconVerticalSolidList"/>
    <dgm:cxn modelId="{AC5453B9-86D2-4DB9-B1C3-7B421BF0D38C}" type="presParOf" srcId="{20607858-D324-4EAE-8EFB-F530827B2EFD}" destId="{E5C876AB-E3FC-44D1-BB36-3B04358007E5}" srcOrd="1" destOrd="0" presId="urn:microsoft.com/office/officeart/2018/2/layout/IconVerticalSolidList"/>
    <dgm:cxn modelId="{2093A1C5-FB46-43B0-879E-AEA8BC6571A2}" type="presParOf" srcId="{20607858-D324-4EAE-8EFB-F530827B2EFD}" destId="{EF4D679D-01EC-4981-955B-D7697255C7C7}" srcOrd="2" destOrd="0" presId="urn:microsoft.com/office/officeart/2018/2/layout/IconVerticalSolidList"/>
    <dgm:cxn modelId="{B5DD99B1-44DD-482C-943F-1BAF4CF9E739}" type="presParOf" srcId="{20607858-D324-4EAE-8EFB-F530827B2EFD}" destId="{16FC8A12-1282-41D5-99B4-7FA4A9C02B7F}" srcOrd="3" destOrd="0" presId="urn:microsoft.com/office/officeart/2018/2/layout/IconVerticalSolidList"/>
    <dgm:cxn modelId="{7463B2F1-5035-43A7-BD61-8A5B77E52671}" type="presParOf" srcId="{69037991-BD96-4AF0-B0D9-545B3726C98A}" destId="{FF5B9E56-1DAA-4B38-A3FD-BDAC99D6BC2D}" srcOrd="1" destOrd="0" presId="urn:microsoft.com/office/officeart/2018/2/layout/IconVerticalSolidList"/>
    <dgm:cxn modelId="{0B408140-DB60-444F-AEBC-584224AD6F69}" type="presParOf" srcId="{69037991-BD96-4AF0-B0D9-545B3726C98A}" destId="{CC5C6E9C-69BF-4440-8DDC-F8E1933D2C2B}" srcOrd="2" destOrd="0" presId="urn:microsoft.com/office/officeart/2018/2/layout/IconVerticalSolidList"/>
    <dgm:cxn modelId="{176BF0EE-D8C1-4E23-B7D8-A9E08B7EDDE6}" type="presParOf" srcId="{CC5C6E9C-69BF-4440-8DDC-F8E1933D2C2B}" destId="{F5691BD3-ED06-4C6F-ACE0-61A3217ED855}" srcOrd="0" destOrd="0" presId="urn:microsoft.com/office/officeart/2018/2/layout/IconVerticalSolidList"/>
    <dgm:cxn modelId="{E2E452FF-B37F-48F6-AEEF-F3DB802C76F3}" type="presParOf" srcId="{CC5C6E9C-69BF-4440-8DDC-F8E1933D2C2B}" destId="{193F1F71-557A-4649-869F-3A5087033ACA}" srcOrd="1" destOrd="0" presId="urn:microsoft.com/office/officeart/2018/2/layout/IconVerticalSolidList"/>
    <dgm:cxn modelId="{E54D1A51-B4D7-4B3B-8B93-186D0D413BD9}" type="presParOf" srcId="{CC5C6E9C-69BF-4440-8DDC-F8E1933D2C2B}" destId="{F188853D-87A7-4BC7-90A2-7C28D2A6846A}" srcOrd="2" destOrd="0" presId="urn:microsoft.com/office/officeart/2018/2/layout/IconVerticalSolidList"/>
    <dgm:cxn modelId="{DB1771EC-A8C9-4EF7-9F38-E4AACD81D635}" type="presParOf" srcId="{CC5C6E9C-69BF-4440-8DDC-F8E1933D2C2B}" destId="{D4AA1910-0F39-4DB7-9DDE-87DCF44178CE}" srcOrd="3" destOrd="0" presId="urn:microsoft.com/office/officeart/2018/2/layout/IconVerticalSolidList"/>
    <dgm:cxn modelId="{23DB7B19-E0CF-43B5-860F-D7DB0BA131B7}" type="presParOf" srcId="{69037991-BD96-4AF0-B0D9-545B3726C98A}" destId="{5BAABAC5-68ED-4B29-AE3E-18D194F83968}" srcOrd="3" destOrd="0" presId="urn:microsoft.com/office/officeart/2018/2/layout/IconVerticalSolidList"/>
    <dgm:cxn modelId="{EF02EC78-699D-42EA-9BF7-60B13ECD0471}" type="presParOf" srcId="{69037991-BD96-4AF0-B0D9-545B3726C98A}" destId="{97B46E65-BCD3-41B2-BD32-687D7C66D29C}" srcOrd="4" destOrd="0" presId="urn:microsoft.com/office/officeart/2018/2/layout/IconVerticalSolidList"/>
    <dgm:cxn modelId="{B4AF9965-3419-45D4-A7EC-BEEDFB2CC52E}" type="presParOf" srcId="{97B46E65-BCD3-41B2-BD32-687D7C66D29C}" destId="{F2DDBF27-3B5E-45BF-82C1-757F1ACB5AF6}" srcOrd="0" destOrd="0" presId="urn:microsoft.com/office/officeart/2018/2/layout/IconVerticalSolidList"/>
    <dgm:cxn modelId="{146EF791-B7D0-408A-8C6C-033B01F2CA7F}" type="presParOf" srcId="{97B46E65-BCD3-41B2-BD32-687D7C66D29C}" destId="{FE8063FA-D2AB-4A94-9C36-8F2CEEDB3B50}" srcOrd="1" destOrd="0" presId="urn:microsoft.com/office/officeart/2018/2/layout/IconVerticalSolidList"/>
    <dgm:cxn modelId="{D9ABC16F-922C-498B-B573-6F88C076DCF2}" type="presParOf" srcId="{97B46E65-BCD3-41B2-BD32-687D7C66D29C}" destId="{204DBEAB-F938-4234-9736-A57F9435CA76}" srcOrd="2" destOrd="0" presId="urn:microsoft.com/office/officeart/2018/2/layout/IconVerticalSolidList"/>
    <dgm:cxn modelId="{AA2CB791-01B3-46B2-BFF0-89B8DF53D8E0}" type="presParOf" srcId="{97B46E65-BCD3-41B2-BD32-687D7C66D29C}" destId="{F64E3310-1B5A-42DA-AF72-CA78BE3E1039}" srcOrd="3" destOrd="0" presId="urn:microsoft.com/office/officeart/2018/2/layout/IconVerticalSolidList"/>
    <dgm:cxn modelId="{0924F158-8A38-4804-A307-638CD48CC46C}" type="presParOf" srcId="{69037991-BD96-4AF0-B0D9-545B3726C98A}" destId="{B72EBF39-0556-4CA0-8B1A-1E4BF8D77076}" srcOrd="5" destOrd="0" presId="urn:microsoft.com/office/officeart/2018/2/layout/IconVerticalSolidList"/>
    <dgm:cxn modelId="{5D68D449-E0DA-4297-9D2F-B7A6E6612E3D}" type="presParOf" srcId="{69037991-BD96-4AF0-B0D9-545B3726C98A}" destId="{D51C702D-3E36-48B6-9A44-3C5DD9AD8366}" srcOrd="6" destOrd="0" presId="urn:microsoft.com/office/officeart/2018/2/layout/IconVerticalSolidList"/>
    <dgm:cxn modelId="{B0B80E29-2C26-453D-A98D-D091705ED95D}" type="presParOf" srcId="{D51C702D-3E36-48B6-9A44-3C5DD9AD8366}" destId="{1C66D3D4-AECC-41F0-8DCC-1D929D7329DC}" srcOrd="0" destOrd="0" presId="urn:microsoft.com/office/officeart/2018/2/layout/IconVerticalSolidList"/>
    <dgm:cxn modelId="{604F774A-F245-462C-9099-D59963DA346F}" type="presParOf" srcId="{D51C702D-3E36-48B6-9A44-3C5DD9AD8366}" destId="{664A8D67-0963-49DB-8284-ABEDC2BA294B}" srcOrd="1" destOrd="0" presId="urn:microsoft.com/office/officeart/2018/2/layout/IconVerticalSolidList"/>
    <dgm:cxn modelId="{DEEF4FAD-6A1A-4B13-B3D5-CF520F94FC45}" type="presParOf" srcId="{D51C702D-3E36-48B6-9A44-3C5DD9AD8366}" destId="{C562CDC4-C54F-41AF-8C74-7502B904481A}" srcOrd="2" destOrd="0" presId="urn:microsoft.com/office/officeart/2018/2/layout/IconVerticalSolidList"/>
    <dgm:cxn modelId="{85EA7137-0ED1-4869-AC2B-6E94C4D9F09E}" type="presParOf" srcId="{D51C702D-3E36-48B6-9A44-3C5DD9AD8366}" destId="{BD7E5279-0857-4966-A3F8-10552ABDD29F}" srcOrd="3" destOrd="0" presId="urn:microsoft.com/office/officeart/2018/2/layout/IconVerticalSolidList"/>
    <dgm:cxn modelId="{5C5693BA-8ED6-432F-AB8B-EC87D36773BD}" type="presParOf" srcId="{69037991-BD96-4AF0-B0D9-545B3726C98A}" destId="{863ADCCA-DD24-40CD-A5E2-13F597EDB337}" srcOrd="7" destOrd="0" presId="urn:microsoft.com/office/officeart/2018/2/layout/IconVerticalSolidList"/>
    <dgm:cxn modelId="{0D71A6FB-4A2F-47CB-940A-94232B3B88B5}" type="presParOf" srcId="{69037991-BD96-4AF0-B0D9-545B3726C98A}" destId="{635CEED4-0A52-4AF2-909C-949CDCD3D49B}" srcOrd="8" destOrd="0" presId="urn:microsoft.com/office/officeart/2018/2/layout/IconVerticalSolidList"/>
    <dgm:cxn modelId="{A13F91D3-DED4-4458-B81B-B7CB0D044BF7}" type="presParOf" srcId="{635CEED4-0A52-4AF2-909C-949CDCD3D49B}" destId="{9219C322-0A70-4E82-AB53-9601E31EA6F0}" srcOrd="0" destOrd="0" presId="urn:microsoft.com/office/officeart/2018/2/layout/IconVerticalSolidList"/>
    <dgm:cxn modelId="{B7283504-1C71-434B-9262-2D60414FBDC4}" type="presParOf" srcId="{635CEED4-0A52-4AF2-909C-949CDCD3D49B}" destId="{13FED120-003F-4DC1-A20A-C502A961ABEF}" srcOrd="1" destOrd="0" presId="urn:microsoft.com/office/officeart/2018/2/layout/IconVerticalSolidList"/>
    <dgm:cxn modelId="{FF17E699-5F46-46AC-98C5-F810B2EA7D55}" type="presParOf" srcId="{635CEED4-0A52-4AF2-909C-949CDCD3D49B}" destId="{480CCD15-D2B4-4A46-89BB-0E3218116CFF}" srcOrd="2" destOrd="0" presId="urn:microsoft.com/office/officeart/2018/2/layout/IconVerticalSolidList"/>
    <dgm:cxn modelId="{326B38BE-6E64-4F96-9308-6BE45FD13CEA}" type="presParOf" srcId="{635CEED4-0A52-4AF2-909C-949CDCD3D49B}" destId="{4A42BFBA-25F0-4C63-925C-B68BC8FF238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DA6C82-85B8-4F5A-A7F8-A81505587D7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A493F7B-A848-4C2C-BC35-856D5BDF23FD}">
      <dgm:prSet/>
      <dgm:spPr/>
      <dgm:t>
        <a:bodyPr/>
        <a:lstStyle/>
        <a:p>
          <a:r>
            <a:rPr lang="en-AU" dirty="0">
              <a:latin typeface="Arial" panose="020B0604020202020204" pitchFamily="34" charset="0"/>
              <a:cs typeface="Arial" panose="020B0604020202020204" pitchFamily="34" charset="0"/>
            </a:rPr>
            <a:t>Use of term and issuing of “Interment Rights” (not lease, licence or grant)</a:t>
          </a:r>
          <a:endParaRPr lang="en-US" dirty="0">
            <a:latin typeface="Arial" panose="020B0604020202020204" pitchFamily="34" charset="0"/>
            <a:cs typeface="Arial" panose="020B0604020202020204" pitchFamily="34" charset="0"/>
          </a:endParaRPr>
        </a:p>
      </dgm:t>
    </dgm:pt>
    <dgm:pt modelId="{6CAEA8D1-A867-4A20-BE8C-64BB4149BD8B}" type="parTrans" cxnId="{5EC3DE46-82FA-43F6-8555-220CEF62903E}">
      <dgm:prSet/>
      <dgm:spPr/>
      <dgm:t>
        <a:bodyPr/>
        <a:lstStyle/>
        <a:p>
          <a:endParaRPr lang="en-US"/>
        </a:p>
      </dgm:t>
    </dgm:pt>
    <dgm:pt modelId="{DEFBBFD0-E38A-48FF-B667-59F2A469B7FA}" type="sibTrans" cxnId="{5EC3DE46-82FA-43F6-8555-220CEF62903E}">
      <dgm:prSet/>
      <dgm:spPr/>
      <dgm:t>
        <a:bodyPr/>
        <a:lstStyle/>
        <a:p>
          <a:endParaRPr lang="en-US"/>
        </a:p>
      </dgm:t>
    </dgm:pt>
    <dgm:pt modelId="{C15FF07D-EC1C-4E1D-A0F0-C12382FB5E55}">
      <dgm:prSet/>
      <dgm:spPr/>
      <dgm:t>
        <a:bodyPr/>
        <a:lstStyle/>
        <a:p>
          <a:r>
            <a:rPr lang="en-AU" dirty="0">
              <a:latin typeface="Arial" panose="020B0604020202020204" pitchFamily="34" charset="0"/>
              <a:cs typeface="Arial" panose="020B0604020202020204" pitchFamily="34" charset="0"/>
            </a:rPr>
            <a:t>Register of Interments  (1 of 3 Mandated Registers, s53 of Act, Reg 36)</a:t>
          </a:r>
          <a:endParaRPr lang="en-US" dirty="0">
            <a:latin typeface="Arial" panose="020B0604020202020204" pitchFamily="34" charset="0"/>
            <a:cs typeface="Arial" panose="020B0604020202020204" pitchFamily="34" charset="0"/>
          </a:endParaRPr>
        </a:p>
      </dgm:t>
    </dgm:pt>
    <dgm:pt modelId="{ABA074F4-D2A6-43D2-A4C2-E5891A6F76B2}" type="parTrans" cxnId="{506C6C11-34B3-4072-8B84-A3FE7BF068E6}">
      <dgm:prSet/>
      <dgm:spPr/>
      <dgm:t>
        <a:bodyPr/>
        <a:lstStyle/>
        <a:p>
          <a:endParaRPr lang="en-US"/>
        </a:p>
      </dgm:t>
    </dgm:pt>
    <dgm:pt modelId="{2F775501-ED8B-4B2C-AC48-A81BBC96976B}" type="sibTrans" cxnId="{506C6C11-34B3-4072-8B84-A3FE7BF068E6}">
      <dgm:prSet/>
      <dgm:spPr/>
      <dgm:t>
        <a:bodyPr/>
        <a:lstStyle/>
        <a:p>
          <a:endParaRPr lang="en-US"/>
        </a:p>
      </dgm:t>
    </dgm:pt>
    <dgm:pt modelId="{B2788D94-E2A3-480F-A299-91383F1DFAFC}">
      <dgm:prSet/>
      <dgm:spPr/>
      <dgm:t>
        <a:bodyPr/>
        <a:lstStyle/>
        <a:p>
          <a:r>
            <a:rPr lang="en-AU" dirty="0">
              <a:latin typeface="Arial" panose="020B0604020202020204" pitchFamily="34" charset="0"/>
              <a:cs typeface="Arial" panose="020B0604020202020204" pitchFamily="34" charset="0"/>
            </a:rPr>
            <a:t>Issuing of Plain English Statements (“PES” for new, renewed and transferred interment rights)</a:t>
          </a:r>
          <a:endParaRPr lang="en-US" dirty="0">
            <a:latin typeface="Arial" panose="020B0604020202020204" pitchFamily="34" charset="0"/>
            <a:cs typeface="Arial" panose="020B0604020202020204" pitchFamily="34" charset="0"/>
          </a:endParaRPr>
        </a:p>
      </dgm:t>
    </dgm:pt>
    <dgm:pt modelId="{34D7D9EC-EED2-4010-9E52-2213CB66AD1A}" type="parTrans" cxnId="{19371C8A-DA10-4383-B206-44B4B5BEFFEF}">
      <dgm:prSet/>
      <dgm:spPr/>
      <dgm:t>
        <a:bodyPr/>
        <a:lstStyle/>
        <a:p>
          <a:endParaRPr lang="en-US"/>
        </a:p>
      </dgm:t>
    </dgm:pt>
    <dgm:pt modelId="{1FDDDF73-BF8A-47EF-9CC2-62EEC72CB287}" type="sibTrans" cxnId="{19371C8A-DA10-4383-B206-44B4B5BEFFEF}">
      <dgm:prSet/>
      <dgm:spPr/>
      <dgm:t>
        <a:bodyPr/>
        <a:lstStyle/>
        <a:p>
          <a:endParaRPr lang="en-US"/>
        </a:p>
      </dgm:t>
    </dgm:pt>
    <dgm:pt modelId="{55CC4034-4525-4C1C-8665-A6BA591FACC5}">
      <dgm:prSet/>
      <dgm:spPr/>
      <dgm:t>
        <a:bodyPr/>
        <a:lstStyle/>
        <a:p>
          <a:r>
            <a:rPr lang="en-AU" dirty="0">
              <a:latin typeface="Arial" panose="020B0604020202020204" pitchFamily="34" charset="0"/>
              <a:cs typeface="Arial" panose="020B0604020202020204" pitchFamily="34" charset="0"/>
            </a:rPr>
            <a:t>Requirements of an interment right are detailed in s30(1) of the </a:t>
          </a:r>
          <a:r>
            <a:rPr lang="en-AU" i="1" dirty="0">
              <a:latin typeface="Arial" panose="020B0604020202020204" pitchFamily="34" charset="0"/>
              <a:cs typeface="Arial" panose="020B0604020202020204" pitchFamily="34" charset="0"/>
            </a:rPr>
            <a:t>Burial &amp; Cremation Act 2013</a:t>
          </a:r>
          <a:r>
            <a:rPr lang="en-AU" dirty="0">
              <a:latin typeface="Arial" panose="020B0604020202020204" pitchFamily="34" charset="0"/>
              <a:cs typeface="Arial" panose="020B0604020202020204" pitchFamily="34" charset="0"/>
            </a:rPr>
            <a:t>.</a:t>
          </a:r>
          <a:endParaRPr lang="en-US" dirty="0">
            <a:latin typeface="Arial" panose="020B0604020202020204" pitchFamily="34" charset="0"/>
            <a:cs typeface="Arial" panose="020B0604020202020204" pitchFamily="34" charset="0"/>
          </a:endParaRPr>
        </a:p>
      </dgm:t>
    </dgm:pt>
    <dgm:pt modelId="{8178D53C-6B99-4E03-98AA-DDA8DFDDF5DE}" type="parTrans" cxnId="{659D4F32-4490-4055-A66E-79DC7CDB29F9}">
      <dgm:prSet/>
      <dgm:spPr/>
      <dgm:t>
        <a:bodyPr/>
        <a:lstStyle/>
        <a:p>
          <a:endParaRPr lang="en-US"/>
        </a:p>
      </dgm:t>
    </dgm:pt>
    <dgm:pt modelId="{0D8AE8F9-D76E-417E-B26E-1F43861F0A27}" type="sibTrans" cxnId="{659D4F32-4490-4055-A66E-79DC7CDB29F9}">
      <dgm:prSet/>
      <dgm:spPr/>
      <dgm:t>
        <a:bodyPr/>
        <a:lstStyle/>
        <a:p>
          <a:endParaRPr lang="en-US"/>
        </a:p>
      </dgm:t>
    </dgm:pt>
    <dgm:pt modelId="{13A287C5-2C58-4B9B-B803-4FBAEF01CFDA}">
      <dgm:prSet/>
      <dgm:spPr/>
      <dgm:t>
        <a:bodyPr/>
        <a:lstStyle/>
        <a:p>
          <a:r>
            <a:rPr lang="en-AU" dirty="0">
              <a:latin typeface="Arial" panose="020B0604020202020204" pitchFamily="34" charset="0"/>
              <a:cs typeface="Arial" panose="020B0604020202020204" pitchFamily="34" charset="0"/>
            </a:rPr>
            <a:t>Include the Terms and Conditions of the interment right. (Usually on back of IR)</a:t>
          </a:r>
          <a:endParaRPr lang="en-US" dirty="0">
            <a:latin typeface="Arial" panose="020B0604020202020204" pitchFamily="34" charset="0"/>
            <a:cs typeface="Arial" panose="020B0604020202020204" pitchFamily="34" charset="0"/>
          </a:endParaRPr>
        </a:p>
      </dgm:t>
    </dgm:pt>
    <dgm:pt modelId="{84329A23-0AF9-4ABB-8C9E-071C77CDE07F}" type="parTrans" cxnId="{05032081-768E-421A-927E-ED42F9EFD8A0}">
      <dgm:prSet/>
      <dgm:spPr/>
      <dgm:t>
        <a:bodyPr/>
        <a:lstStyle/>
        <a:p>
          <a:endParaRPr lang="en-US"/>
        </a:p>
      </dgm:t>
    </dgm:pt>
    <dgm:pt modelId="{69DF8523-ACEE-43BC-8EE8-FECA294C9468}" type="sibTrans" cxnId="{05032081-768E-421A-927E-ED42F9EFD8A0}">
      <dgm:prSet/>
      <dgm:spPr/>
      <dgm:t>
        <a:bodyPr/>
        <a:lstStyle/>
        <a:p>
          <a:endParaRPr lang="en-US"/>
        </a:p>
      </dgm:t>
    </dgm:pt>
    <dgm:pt modelId="{07E4A598-9C7E-43F4-BA51-1F220200A5CC}">
      <dgm:prSet/>
      <dgm:spPr/>
      <dgm:t>
        <a:bodyPr/>
        <a:lstStyle/>
        <a:p>
          <a:r>
            <a:rPr lang="en-AU" dirty="0">
              <a:latin typeface="Arial" panose="020B0604020202020204" pitchFamily="34" charset="0"/>
              <a:cs typeface="Arial" panose="020B0604020202020204" pitchFamily="34" charset="0"/>
            </a:rPr>
            <a:t>Cemetery Plans - Robust and well maintained – core source documents </a:t>
          </a:r>
          <a:endParaRPr lang="en-US" dirty="0">
            <a:latin typeface="Arial" panose="020B0604020202020204" pitchFamily="34" charset="0"/>
            <a:cs typeface="Arial" panose="020B0604020202020204" pitchFamily="34" charset="0"/>
          </a:endParaRPr>
        </a:p>
      </dgm:t>
    </dgm:pt>
    <dgm:pt modelId="{92642116-7A12-45B0-8310-FC1650371FEC}" type="parTrans" cxnId="{B4F0EB73-B656-4FD7-98E3-4F11D9BAAE33}">
      <dgm:prSet/>
      <dgm:spPr/>
      <dgm:t>
        <a:bodyPr/>
        <a:lstStyle/>
        <a:p>
          <a:endParaRPr lang="en-US"/>
        </a:p>
      </dgm:t>
    </dgm:pt>
    <dgm:pt modelId="{6321550D-A957-4B20-99D4-46E7E7475E4A}" type="sibTrans" cxnId="{B4F0EB73-B656-4FD7-98E3-4F11D9BAAE33}">
      <dgm:prSet/>
      <dgm:spPr/>
      <dgm:t>
        <a:bodyPr/>
        <a:lstStyle/>
        <a:p>
          <a:endParaRPr lang="en-US"/>
        </a:p>
      </dgm:t>
    </dgm:pt>
    <dgm:pt modelId="{D604BDEF-682C-48B7-AB20-A30936CE6BA0}">
      <dgm:prSet/>
      <dgm:spPr/>
      <dgm:t>
        <a:bodyPr/>
        <a:lstStyle/>
        <a:p>
          <a:r>
            <a:rPr lang="en-US" dirty="0">
              <a:latin typeface="Arial" panose="020B0604020202020204" pitchFamily="34" charset="0"/>
              <a:cs typeface="Arial" panose="020B0604020202020204" pitchFamily="34" charset="0"/>
            </a:rPr>
            <a:t>Must stipulate the tenure of the IR – 25, 50, 99 years or “in perpetuity”.</a:t>
          </a:r>
        </a:p>
      </dgm:t>
    </dgm:pt>
    <dgm:pt modelId="{132A4E32-E3B6-469B-BDEC-962B1BAEB827}" type="parTrans" cxnId="{DBAD3226-7003-45F0-A745-AA8B852C42DC}">
      <dgm:prSet/>
      <dgm:spPr/>
      <dgm:t>
        <a:bodyPr/>
        <a:lstStyle/>
        <a:p>
          <a:endParaRPr lang="en-AU"/>
        </a:p>
      </dgm:t>
    </dgm:pt>
    <dgm:pt modelId="{8EBFC08A-217D-48AA-BE9C-BA9DC1BA87C0}" type="sibTrans" cxnId="{DBAD3226-7003-45F0-A745-AA8B852C42DC}">
      <dgm:prSet/>
      <dgm:spPr/>
      <dgm:t>
        <a:bodyPr/>
        <a:lstStyle/>
        <a:p>
          <a:endParaRPr lang="en-AU"/>
        </a:p>
      </dgm:t>
    </dgm:pt>
    <dgm:pt modelId="{9B4D4FA4-7207-446B-A93F-49CBF1CB1FA7}" type="pres">
      <dgm:prSet presAssocID="{4CDA6C82-85B8-4F5A-A7F8-A81505587D78}" presName="linear" presStyleCnt="0">
        <dgm:presLayoutVars>
          <dgm:animLvl val="lvl"/>
          <dgm:resizeHandles val="exact"/>
        </dgm:presLayoutVars>
      </dgm:prSet>
      <dgm:spPr/>
    </dgm:pt>
    <dgm:pt modelId="{871CDC2A-A04C-44AE-A174-25AFB0239CE7}" type="pres">
      <dgm:prSet presAssocID="{CA493F7B-A848-4C2C-BC35-856D5BDF23FD}" presName="parentText" presStyleLbl="node1" presStyleIdx="0" presStyleCnt="4">
        <dgm:presLayoutVars>
          <dgm:chMax val="0"/>
          <dgm:bulletEnabled val="1"/>
        </dgm:presLayoutVars>
      </dgm:prSet>
      <dgm:spPr/>
    </dgm:pt>
    <dgm:pt modelId="{24183974-AC72-49E8-B5D1-979A981BC9BF}" type="pres">
      <dgm:prSet presAssocID="{DEFBBFD0-E38A-48FF-B667-59F2A469B7FA}" presName="spacer" presStyleCnt="0"/>
      <dgm:spPr/>
    </dgm:pt>
    <dgm:pt modelId="{0793EE20-2C95-487F-BDC1-020A531C230C}" type="pres">
      <dgm:prSet presAssocID="{C15FF07D-EC1C-4E1D-A0F0-C12382FB5E55}" presName="parentText" presStyleLbl="node1" presStyleIdx="1" presStyleCnt="4" custLinFactNeighborY="-41187">
        <dgm:presLayoutVars>
          <dgm:chMax val="0"/>
          <dgm:bulletEnabled val="1"/>
        </dgm:presLayoutVars>
      </dgm:prSet>
      <dgm:spPr/>
    </dgm:pt>
    <dgm:pt modelId="{0191F10B-C6FA-4A04-830C-A996CB3A564C}" type="pres">
      <dgm:prSet presAssocID="{2F775501-ED8B-4B2C-AC48-A81BBC96976B}" presName="spacer" presStyleCnt="0"/>
      <dgm:spPr/>
    </dgm:pt>
    <dgm:pt modelId="{9B9CF41A-69EE-4DC1-95AB-294A1E06041A}" type="pres">
      <dgm:prSet presAssocID="{B2788D94-E2A3-480F-A299-91383F1DFAFC}" presName="parentText" presStyleLbl="node1" presStyleIdx="2" presStyleCnt="4">
        <dgm:presLayoutVars>
          <dgm:chMax val="0"/>
          <dgm:bulletEnabled val="1"/>
        </dgm:presLayoutVars>
      </dgm:prSet>
      <dgm:spPr/>
    </dgm:pt>
    <dgm:pt modelId="{BA26942A-1E2A-4E6D-B0A3-ABB0FB07AB85}" type="pres">
      <dgm:prSet presAssocID="{B2788D94-E2A3-480F-A299-91383F1DFAFC}" presName="childText" presStyleLbl="revTx" presStyleIdx="0" presStyleCnt="1">
        <dgm:presLayoutVars>
          <dgm:bulletEnabled val="1"/>
        </dgm:presLayoutVars>
      </dgm:prSet>
      <dgm:spPr/>
    </dgm:pt>
    <dgm:pt modelId="{F89B6488-7080-4B92-A4F7-236914DB1296}" type="pres">
      <dgm:prSet presAssocID="{07E4A598-9C7E-43F4-BA51-1F220200A5CC}" presName="parentText" presStyleLbl="node1" presStyleIdx="3" presStyleCnt="4">
        <dgm:presLayoutVars>
          <dgm:chMax val="0"/>
          <dgm:bulletEnabled val="1"/>
        </dgm:presLayoutVars>
      </dgm:prSet>
      <dgm:spPr/>
    </dgm:pt>
  </dgm:ptLst>
  <dgm:cxnLst>
    <dgm:cxn modelId="{506C6C11-34B3-4072-8B84-A3FE7BF068E6}" srcId="{4CDA6C82-85B8-4F5A-A7F8-A81505587D78}" destId="{C15FF07D-EC1C-4E1D-A0F0-C12382FB5E55}" srcOrd="1" destOrd="0" parTransId="{ABA074F4-D2A6-43D2-A4C2-E5891A6F76B2}" sibTransId="{2F775501-ED8B-4B2C-AC48-A81BBC96976B}"/>
    <dgm:cxn modelId="{DBAD3226-7003-45F0-A745-AA8B852C42DC}" srcId="{B2788D94-E2A3-480F-A299-91383F1DFAFC}" destId="{D604BDEF-682C-48B7-AB20-A30936CE6BA0}" srcOrd="0" destOrd="0" parTransId="{132A4E32-E3B6-469B-BDEC-962B1BAEB827}" sibTransId="{8EBFC08A-217D-48AA-BE9C-BA9DC1BA87C0}"/>
    <dgm:cxn modelId="{97BE192D-AFF5-4B76-BE94-9613742208AB}" type="presOf" srcId="{07E4A598-9C7E-43F4-BA51-1F220200A5CC}" destId="{F89B6488-7080-4B92-A4F7-236914DB1296}" srcOrd="0" destOrd="0" presId="urn:microsoft.com/office/officeart/2005/8/layout/vList2"/>
    <dgm:cxn modelId="{659D4F32-4490-4055-A66E-79DC7CDB29F9}" srcId="{B2788D94-E2A3-480F-A299-91383F1DFAFC}" destId="{55CC4034-4525-4C1C-8665-A6BA591FACC5}" srcOrd="1" destOrd="0" parTransId="{8178D53C-6B99-4E03-98AA-DDA8DFDDF5DE}" sibTransId="{0D8AE8F9-D76E-417E-B26E-1F43861F0A27}"/>
    <dgm:cxn modelId="{267A1760-5BBE-4DC8-B1DC-566BC8F5B674}" type="presOf" srcId="{D604BDEF-682C-48B7-AB20-A30936CE6BA0}" destId="{BA26942A-1E2A-4E6D-B0A3-ABB0FB07AB85}" srcOrd="0" destOrd="0" presId="urn:microsoft.com/office/officeart/2005/8/layout/vList2"/>
    <dgm:cxn modelId="{5EC3DE46-82FA-43F6-8555-220CEF62903E}" srcId="{4CDA6C82-85B8-4F5A-A7F8-A81505587D78}" destId="{CA493F7B-A848-4C2C-BC35-856D5BDF23FD}" srcOrd="0" destOrd="0" parTransId="{6CAEA8D1-A867-4A20-BE8C-64BB4149BD8B}" sibTransId="{DEFBBFD0-E38A-48FF-B667-59F2A469B7FA}"/>
    <dgm:cxn modelId="{55213C67-8176-410F-AEC0-02D17249AD6E}" type="presOf" srcId="{B2788D94-E2A3-480F-A299-91383F1DFAFC}" destId="{9B9CF41A-69EE-4DC1-95AB-294A1E06041A}" srcOrd="0" destOrd="0" presId="urn:microsoft.com/office/officeart/2005/8/layout/vList2"/>
    <dgm:cxn modelId="{872A4468-8543-4C45-99B3-2F7E0CFF1472}" type="presOf" srcId="{13A287C5-2C58-4B9B-B803-4FBAEF01CFDA}" destId="{BA26942A-1E2A-4E6D-B0A3-ABB0FB07AB85}" srcOrd="0" destOrd="2" presId="urn:microsoft.com/office/officeart/2005/8/layout/vList2"/>
    <dgm:cxn modelId="{B4F0EB73-B656-4FD7-98E3-4F11D9BAAE33}" srcId="{4CDA6C82-85B8-4F5A-A7F8-A81505587D78}" destId="{07E4A598-9C7E-43F4-BA51-1F220200A5CC}" srcOrd="3" destOrd="0" parTransId="{92642116-7A12-45B0-8310-FC1650371FEC}" sibTransId="{6321550D-A957-4B20-99D4-46E7E7475E4A}"/>
    <dgm:cxn modelId="{05032081-768E-421A-927E-ED42F9EFD8A0}" srcId="{B2788D94-E2A3-480F-A299-91383F1DFAFC}" destId="{13A287C5-2C58-4B9B-B803-4FBAEF01CFDA}" srcOrd="2" destOrd="0" parTransId="{84329A23-0AF9-4ABB-8C9E-071C77CDE07F}" sibTransId="{69DF8523-ACEE-43BC-8EE8-FECA294C9468}"/>
    <dgm:cxn modelId="{19371C8A-DA10-4383-B206-44B4B5BEFFEF}" srcId="{4CDA6C82-85B8-4F5A-A7F8-A81505587D78}" destId="{B2788D94-E2A3-480F-A299-91383F1DFAFC}" srcOrd="2" destOrd="0" parTransId="{34D7D9EC-EED2-4010-9E52-2213CB66AD1A}" sibTransId="{1FDDDF73-BF8A-47EF-9CC2-62EEC72CB287}"/>
    <dgm:cxn modelId="{349E298D-9022-40E5-8C9B-9A1AF8FA766D}" type="presOf" srcId="{CA493F7B-A848-4C2C-BC35-856D5BDF23FD}" destId="{871CDC2A-A04C-44AE-A174-25AFB0239CE7}" srcOrd="0" destOrd="0" presId="urn:microsoft.com/office/officeart/2005/8/layout/vList2"/>
    <dgm:cxn modelId="{B1B2B396-05E3-4C6E-ADC8-DEC5D08210D8}" type="presOf" srcId="{55CC4034-4525-4C1C-8665-A6BA591FACC5}" destId="{BA26942A-1E2A-4E6D-B0A3-ABB0FB07AB85}" srcOrd="0" destOrd="1" presId="urn:microsoft.com/office/officeart/2005/8/layout/vList2"/>
    <dgm:cxn modelId="{F13077C0-7C69-465B-86C0-D7D5E321495B}" type="presOf" srcId="{C15FF07D-EC1C-4E1D-A0F0-C12382FB5E55}" destId="{0793EE20-2C95-487F-BDC1-020A531C230C}" srcOrd="0" destOrd="0" presId="urn:microsoft.com/office/officeart/2005/8/layout/vList2"/>
    <dgm:cxn modelId="{B8FCFFE6-6688-4ABD-B005-0627CBD8952C}" type="presOf" srcId="{4CDA6C82-85B8-4F5A-A7F8-A81505587D78}" destId="{9B4D4FA4-7207-446B-A93F-49CBF1CB1FA7}" srcOrd="0" destOrd="0" presId="urn:microsoft.com/office/officeart/2005/8/layout/vList2"/>
    <dgm:cxn modelId="{DC8189E9-523E-45F2-8B7B-BCBB2901E3A0}" type="presParOf" srcId="{9B4D4FA4-7207-446B-A93F-49CBF1CB1FA7}" destId="{871CDC2A-A04C-44AE-A174-25AFB0239CE7}" srcOrd="0" destOrd="0" presId="urn:microsoft.com/office/officeart/2005/8/layout/vList2"/>
    <dgm:cxn modelId="{6937FA6B-C246-4EE4-9C3D-40DF0127DB02}" type="presParOf" srcId="{9B4D4FA4-7207-446B-A93F-49CBF1CB1FA7}" destId="{24183974-AC72-49E8-B5D1-979A981BC9BF}" srcOrd="1" destOrd="0" presId="urn:microsoft.com/office/officeart/2005/8/layout/vList2"/>
    <dgm:cxn modelId="{E2385646-8818-492A-A497-4F1723509111}" type="presParOf" srcId="{9B4D4FA4-7207-446B-A93F-49CBF1CB1FA7}" destId="{0793EE20-2C95-487F-BDC1-020A531C230C}" srcOrd="2" destOrd="0" presId="urn:microsoft.com/office/officeart/2005/8/layout/vList2"/>
    <dgm:cxn modelId="{A4E58297-291B-4D68-A155-8E0865BF666E}" type="presParOf" srcId="{9B4D4FA4-7207-446B-A93F-49CBF1CB1FA7}" destId="{0191F10B-C6FA-4A04-830C-A996CB3A564C}" srcOrd="3" destOrd="0" presId="urn:microsoft.com/office/officeart/2005/8/layout/vList2"/>
    <dgm:cxn modelId="{B0800B47-84E7-499E-B8B0-002202CA1FBC}" type="presParOf" srcId="{9B4D4FA4-7207-446B-A93F-49CBF1CB1FA7}" destId="{9B9CF41A-69EE-4DC1-95AB-294A1E06041A}" srcOrd="4" destOrd="0" presId="urn:microsoft.com/office/officeart/2005/8/layout/vList2"/>
    <dgm:cxn modelId="{9A4F068C-BF8D-41E4-B283-9660617237D4}" type="presParOf" srcId="{9B4D4FA4-7207-446B-A93F-49CBF1CB1FA7}" destId="{BA26942A-1E2A-4E6D-B0A3-ABB0FB07AB85}" srcOrd="5" destOrd="0" presId="urn:microsoft.com/office/officeart/2005/8/layout/vList2"/>
    <dgm:cxn modelId="{FF0BB18E-97AF-4499-8BAE-8780B88D5689}" type="presParOf" srcId="{9B4D4FA4-7207-446B-A93F-49CBF1CB1FA7}" destId="{F89B6488-7080-4B92-A4F7-236914DB1296}"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DCAD0E6-D5B3-458B-A735-6E364C03DA73}"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99464D28-0F84-495D-BB69-6B192381187D}">
      <dgm:prSet custT="1"/>
      <dgm:spPr/>
      <dgm:t>
        <a:bodyPr/>
        <a:lstStyle/>
        <a:p>
          <a:r>
            <a:rPr lang="en-AU" sz="2000" b="1" dirty="0">
              <a:latin typeface="Arial" panose="020B0604020202020204" pitchFamily="34" charset="0"/>
              <a:cs typeface="Arial" panose="020B0604020202020204" pitchFamily="34" charset="0"/>
            </a:rPr>
            <a:t>By failing to comply with this requirement, cemetery authorities are</a:t>
          </a:r>
          <a:r>
            <a:rPr lang="en-AU" sz="1500" b="1" dirty="0">
              <a:latin typeface="Arial" panose="020B0604020202020204" pitchFamily="34" charset="0"/>
              <a:cs typeface="Arial" panose="020B0604020202020204" pitchFamily="34" charset="0"/>
            </a:rPr>
            <a:t>:</a:t>
          </a:r>
          <a:endParaRPr lang="en-US" sz="1500" b="1" dirty="0">
            <a:latin typeface="Arial" panose="020B0604020202020204" pitchFamily="34" charset="0"/>
            <a:cs typeface="Arial" panose="020B0604020202020204" pitchFamily="34" charset="0"/>
          </a:endParaRPr>
        </a:p>
      </dgm:t>
    </dgm:pt>
    <dgm:pt modelId="{4A58C55A-D2F9-484E-839C-6E34AAF95CAC}" type="parTrans" cxnId="{39B7F873-583B-4443-8409-D2F6611C68A4}">
      <dgm:prSet/>
      <dgm:spPr/>
      <dgm:t>
        <a:bodyPr/>
        <a:lstStyle/>
        <a:p>
          <a:endParaRPr lang="en-US"/>
        </a:p>
      </dgm:t>
    </dgm:pt>
    <dgm:pt modelId="{46077CC9-613A-4E10-9779-A046F785AF7C}" type="sibTrans" cxnId="{39B7F873-583B-4443-8409-D2F6611C68A4}">
      <dgm:prSet/>
      <dgm:spPr/>
      <dgm:t>
        <a:bodyPr/>
        <a:lstStyle/>
        <a:p>
          <a:endParaRPr lang="en-US"/>
        </a:p>
      </dgm:t>
    </dgm:pt>
    <dgm:pt modelId="{70F4C743-82C1-4273-9623-0ACB37FF2478}">
      <dgm:prSet custT="1"/>
      <dgm:spPr/>
      <dgm:t>
        <a:bodyPr/>
        <a:lstStyle/>
        <a:p>
          <a:pPr marL="263525" indent="-263525"/>
          <a:r>
            <a:rPr lang="en-AU"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1/ Denying families and loved ones the   opportunity to have further interments and/or memorial on an interment site.</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BDCB6361-A215-44CF-8475-75479C6DB13E}" type="parTrans" cxnId="{F04E64E4-9CF3-4093-8E5C-15E87608D1D5}">
      <dgm:prSet/>
      <dgm:spPr/>
      <dgm:t>
        <a:bodyPr/>
        <a:lstStyle/>
        <a:p>
          <a:endParaRPr lang="en-US"/>
        </a:p>
      </dgm:t>
    </dgm:pt>
    <dgm:pt modelId="{61E3C532-78AA-42AB-B24D-1DE5544A1FBC}" type="sibTrans" cxnId="{F04E64E4-9CF3-4093-8E5C-15E87608D1D5}">
      <dgm:prSet/>
      <dgm:spPr/>
      <dgm:t>
        <a:bodyPr/>
        <a:lstStyle/>
        <a:p>
          <a:endParaRPr lang="en-US"/>
        </a:p>
      </dgm:t>
    </dgm:pt>
    <dgm:pt modelId="{C24640D7-6EFC-4DD6-AC32-CEEAFD74A146}">
      <dgm:prSet custT="1"/>
      <dgm:spPr/>
      <dgm:t>
        <a:bodyPr/>
        <a:lstStyle/>
        <a:p>
          <a:pPr marL="263525" indent="-263525"/>
          <a:r>
            <a:rPr lang="en-AU"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 Missing the opportunity to obtain updated  contact details for interment sites.</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gm:t>
    </dgm:pt>
    <dgm:pt modelId="{EE2A8088-2343-4733-9955-9ED6CF8B8D04}" type="parTrans" cxnId="{122CA1B8-0A8B-43CE-8050-D1AD569C190B}">
      <dgm:prSet/>
      <dgm:spPr/>
      <dgm:t>
        <a:bodyPr/>
        <a:lstStyle/>
        <a:p>
          <a:endParaRPr lang="en-US"/>
        </a:p>
      </dgm:t>
    </dgm:pt>
    <dgm:pt modelId="{FC5B185C-8E30-4ADF-AD79-9565550E9CA7}" type="sibTrans" cxnId="{122CA1B8-0A8B-43CE-8050-D1AD569C190B}">
      <dgm:prSet/>
      <dgm:spPr/>
      <dgm:t>
        <a:bodyPr/>
        <a:lstStyle/>
        <a:p>
          <a:endParaRPr lang="en-US"/>
        </a:p>
      </dgm:t>
    </dgm:pt>
    <dgm:pt modelId="{18F0C1AA-A68E-4F8B-92A1-22BC9CAD51F0}">
      <dgm:prSet custT="1"/>
      <dgm:spPr/>
      <dgm:t>
        <a:bodyPr/>
        <a:lstStyle/>
        <a:p>
          <a:pPr marL="263525" lvl="0" indent="-263525" algn="l" defTabSz="889000">
            <a:lnSpc>
              <a:spcPct val="90000"/>
            </a:lnSpc>
            <a:spcBef>
              <a:spcPct val="0"/>
            </a:spcBef>
            <a:spcAft>
              <a:spcPct val="35000"/>
            </a:spcAft>
            <a:buNone/>
          </a:pPr>
          <a:r>
            <a:rPr lang="en-AU"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3/ Missing out on potential interment right renewal/extension revenue.</a:t>
          </a:r>
        </a:p>
        <a:p>
          <a:pPr marL="0" lvl="0" algn="l" defTabSz="666750">
            <a:lnSpc>
              <a:spcPct val="90000"/>
            </a:lnSpc>
            <a:spcBef>
              <a:spcPct val="0"/>
            </a:spcBef>
            <a:spcAft>
              <a:spcPct val="35000"/>
            </a:spcAft>
            <a:buNone/>
          </a:pPr>
          <a:endParaRPr lang="en-AU" sz="1500" kern="12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lgn="l" defTabSz="889000">
            <a:lnSpc>
              <a:spcPct val="90000"/>
            </a:lnSpc>
            <a:spcBef>
              <a:spcPct val="0"/>
            </a:spcBef>
            <a:spcAft>
              <a:spcPct val="35000"/>
            </a:spcAft>
            <a:buNone/>
          </a:pPr>
          <a:r>
            <a:rPr lang="en-AU" sz="2000" b="1" kern="1200" dirty="0">
              <a:solidFill>
                <a:schemeClr val="tx1"/>
              </a:solidFill>
              <a:latin typeface="Arial" panose="020B0604020202020204" pitchFamily="34" charset="0"/>
              <a:ea typeface="+mn-ea"/>
              <a:cs typeface="Arial" panose="020B0604020202020204" pitchFamily="34" charset="0"/>
            </a:rPr>
            <a:t>And ….when an IR expires, ownership of the interment right reverts to the cemetery authority. By default, they then own, and are responsible for the monument, headstone, or memorial.</a:t>
          </a:r>
          <a:endParaRPr lang="en-US" sz="2000" b="1" kern="1200" dirty="0">
            <a:solidFill>
              <a:schemeClr val="tx1"/>
            </a:solidFill>
            <a:latin typeface="Arial" panose="020B0604020202020204" pitchFamily="34" charset="0"/>
            <a:ea typeface="+mn-ea"/>
            <a:cs typeface="Arial" panose="020B0604020202020204" pitchFamily="34" charset="0"/>
          </a:endParaRPr>
        </a:p>
      </dgm:t>
    </dgm:pt>
    <dgm:pt modelId="{69741A31-0516-47BF-B2AE-74D6FBA3ACF4}" type="parTrans" cxnId="{1A1E4FC4-C736-4773-B435-4AAD50E6E078}">
      <dgm:prSet/>
      <dgm:spPr/>
      <dgm:t>
        <a:bodyPr/>
        <a:lstStyle/>
        <a:p>
          <a:endParaRPr lang="en-US"/>
        </a:p>
      </dgm:t>
    </dgm:pt>
    <dgm:pt modelId="{E97DCEDD-22D5-4166-B4A9-13C9D38BCDBD}" type="sibTrans" cxnId="{1A1E4FC4-C736-4773-B435-4AAD50E6E078}">
      <dgm:prSet/>
      <dgm:spPr/>
      <dgm:t>
        <a:bodyPr/>
        <a:lstStyle/>
        <a:p>
          <a:endParaRPr lang="en-US"/>
        </a:p>
      </dgm:t>
    </dgm:pt>
    <dgm:pt modelId="{7E5783DC-488E-4A5C-A024-91C1063A4BC1}" type="pres">
      <dgm:prSet presAssocID="{DDCAD0E6-D5B3-458B-A735-6E364C03DA73}" presName="vert0" presStyleCnt="0">
        <dgm:presLayoutVars>
          <dgm:dir/>
          <dgm:animOne val="branch"/>
          <dgm:animLvl val="lvl"/>
        </dgm:presLayoutVars>
      </dgm:prSet>
      <dgm:spPr/>
    </dgm:pt>
    <dgm:pt modelId="{9EF711B0-7EC5-4F84-8247-5ECF925A348D}" type="pres">
      <dgm:prSet presAssocID="{99464D28-0F84-495D-BB69-6B192381187D}" presName="thickLine" presStyleLbl="alignNode1" presStyleIdx="0" presStyleCnt="4"/>
      <dgm:spPr/>
    </dgm:pt>
    <dgm:pt modelId="{64A17F72-6D76-4031-9E68-C22B529C8955}" type="pres">
      <dgm:prSet presAssocID="{99464D28-0F84-495D-BB69-6B192381187D}" presName="horz1" presStyleCnt="0"/>
      <dgm:spPr/>
    </dgm:pt>
    <dgm:pt modelId="{656E9D62-4DA1-44C7-B003-89ED3104EEB7}" type="pres">
      <dgm:prSet presAssocID="{99464D28-0F84-495D-BB69-6B192381187D}" presName="tx1" presStyleLbl="revTx" presStyleIdx="0" presStyleCnt="4" custLinFactNeighborY="-16429"/>
      <dgm:spPr/>
    </dgm:pt>
    <dgm:pt modelId="{C9284A52-FD23-4106-B589-A04B21454F9F}" type="pres">
      <dgm:prSet presAssocID="{99464D28-0F84-495D-BB69-6B192381187D}" presName="vert1" presStyleCnt="0"/>
      <dgm:spPr/>
    </dgm:pt>
    <dgm:pt modelId="{5104E554-657F-45E3-9CF7-5D886AB15A28}" type="pres">
      <dgm:prSet presAssocID="{70F4C743-82C1-4273-9623-0ACB37FF2478}" presName="thickLine" presStyleLbl="alignNode1" presStyleIdx="1" presStyleCnt="4"/>
      <dgm:spPr/>
    </dgm:pt>
    <dgm:pt modelId="{6375872D-67AA-4B95-BFDC-1A4F3459A098}" type="pres">
      <dgm:prSet presAssocID="{70F4C743-82C1-4273-9623-0ACB37FF2478}" presName="horz1" presStyleCnt="0"/>
      <dgm:spPr/>
    </dgm:pt>
    <dgm:pt modelId="{EA6C1B80-7206-49E3-935E-19C59A0164DB}" type="pres">
      <dgm:prSet presAssocID="{70F4C743-82C1-4273-9623-0ACB37FF2478}" presName="tx1" presStyleLbl="revTx" presStyleIdx="1" presStyleCnt="4"/>
      <dgm:spPr/>
    </dgm:pt>
    <dgm:pt modelId="{078AB13A-37FE-4F16-BF5E-09770824F1B0}" type="pres">
      <dgm:prSet presAssocID="{70F4C743-82C1-4273-9623-0ACB37FF2478}" presName="vert1" presStyleCnt="0"/>
      <dgm:spPr/>
    </dgm:pt>
    <dgm:pt modelId="{B8A966C7-880D-41BE-B307-51A4C3ADFDD5}" type="pres">
      <dgm:prSet presAssocID="{C24640D7-6EFC-4DD6-AC32-CEEAFD74A146}" presName="thickLine" presStyleLbl="alignNode1" presStyleIdx="2" presStyleCnt="4"/>
      <dgm:spPr/>
    </dgm:pt>
    <dgm:pt modelId="{DBABC2EC-E2F8-46A4-A537-23E93D72A96A}" type="pres">
      <dgm:prSet presAssocID="{C24640D7-6EFC-4DD6-AC32-CEEAFD74A146}" presName="horz1" presStyleCnt="0"/>
      <dgm:spPr/>
    </dgm:pt>
    <dgm:pt modelId="{E49B09B7-09B5-46DB-948F-8B41EA3D33D2}" type="pres">
      <dgm:prSet presAssocID="{C24640D7-6EFC-4DD6-AC32-CEEAFD74A146}" presName="tx1" presStyleLbl="revTx" presStyleIdx="2" presStyleCnt="4"/>
      <dgm:spPr/>
    </dgm:pt>
    <dgm:pt modelId="{426AEC3B-748E-4173-9BCC-8D20D47CAAF5}" type="pres">
      <dgm:prSet presAssocID="{C24640D7-6EFC-4DD6-AC32-CEEAFD74A146}" presName="vert1" presStyleCnt="0"/>
      <dgm:spPr/>
    </dgm:pt>
    <dgm:pt modelId="{E2B37D87-4E99-437C-924B-7D654B6C0221}" type="pres">
      <dgm:prSet presAssocID="{18F0C1AA-A68E-4F8B-92A1-22BC9CAD51F0}" presName="thickLine" presStyleLbl="alignNode1" presStyleIdx="3" presStyleCnt="4"/>
      <dgm:spPr/>
    </dgm:pt>
    <dgm:pt modelId="{A6537027-8D8E-4130-AC81-DD2BF899A879}" type="pres">
      <dgm:prSet presAssocID="{18F0C1AA-A68E-4F8B-92A1-22BC9CAD51F0}" presName="horz1" presStyleCnt="0"/>
      <dgm:spPr/>
    </dgm:pt>
    <dgm:pt modelId="{5B771DAE-32DE-499B-901C-D0998B7205C2}" type="pres">
      <dgm:prSet presAssocID="{18F0C1AA-A68E-4F8B-92A1-22BC9CAD51F0}" presName="tx1" presStyleLbl="revTx" presStyleIdx="3" presStyleCnt="4" custScaleY="146781"/>
      <dgm:spPr/>
    </dgm:pt>
    <dgm:pt modelId="{1D606FF3-B4D8-4553-BF16-F7CD1D56EFE6}" type="pres">
      <dgm:prSet presAssocID="{18F0C1AA-A68E-4F8B-92A1-22BC9CAD51F0}" presName="vert1" presStyleCnt="0"/>
      <dgm:spPr/>
    </dgm:pt>
  </dgm:ptLst>
  <dgm:cxnLst>
    <dgm:cxn modelId="{0E38C573-CE32-4E79-B1CE-0BEA23C5BDA9}" type="presOf" srcId="{DDCAD0E6-D5B3-458B-A735-6E364C03DA73}" destId="{7E5783DC-488E-4A5C-A024-91C1063A4BC1}" srcOrd="0" destOrd="0" presId="urn:microsoft.com/office/officeart/2008/layout/LinedList"/>
    <dgm:cxn modelId="{39B7F873-583B-4443-8409-D2F6611C68A4}" srcId="{DDCAD0E6-D5B3-458B-A735-6E364C03DA73}" destId="{99464D28-0F84-495D-BB69-6B192381187D}" srcOrd="0" destOrd="0" parTransId="{4A58C55A-D2F9-484E-839C-6E34AAF95CAC}" sibTransId="{46077CC9-613A-4E10-9779-A046F785AF7C}"/>
    <dgm:cxn modelId="{122CA1B8-0A8B-43CE-8050-D1AD569C190B}" srcId="{DDCAD0E6-D5B3-458B-A735-6E364C03DA73}" destId="{C24640D7-6EFC-4DD6-AC32-CEEAFD74A146}" srcOrd="2" destOrd="0" parTransId="{EE2A8088-2343-4733-9955-9ED6CF8B8D04}" sibTransId="{FC5B185C-8E30-4ADF-AD79-9565550E9CA7}"/>
    <dgm:cxn modelId="{4D9E86B9-EED2-42F1-8388-EC874D2DE226}" type="presOf" srcId="{C24640D7-6EFC-4DD6-AC32-CEEAFD74A146}" destId="{E49B09B7-09B5-46DB-948F-8B41EA3D33D2}" srcOrd="0" destOrd="0" presId="urn:microsoft.com/office/officeart/2008/layout/LinedList"/>
    <dgm:cxn modelId="{1A1E4FC4-C736-4773-B435-4AAD50E6E078}" srcId="{DDCAD0E6-D5B3-458B-A735-6E364C03DA73}" destId="{18F0C1AA-A68E-4F8B-92A1-22BC9CAD51F0}" srcOrd="3" destOrd="0" parTransId="{69741A31-0516-47BF-B2AE-74D6FBA3ACF4}" sibTransId="{E97DCEDD-22D5-4166-B4A9-13C9D38BCDBD}"/>
    <dgm:cxn modelId="{215399C6-2958-49B3-9CC1-F29C8EE7974B}" type="presOf" srcId="{70F4C743-82C1-4273-9623-0ACB37FF2478}" destId="{EA6C1B80-7206-49E3-935E-19C59A0164DB}" srcOrd="0" destOrd="0" presId="urn:microsoft.com/office/officeart/2008/layout/LinedList"/>
    <dgm:cxn modelId="{D15FE9D5-1666-4B1C-8D8F-A095F2028205}" type="presOf" srcId="{18F0C1AA-A68E-4F8B-92A1-22BC9CAD51F0}" destId="{5B771DAE-32DE-499B-901C-D0998B7205C2}" srcOrd="0" destOrd="0" presId="urn:microsoft.com/office/officeart/2008/layout/LinedList"/>
    <dgm:cxn modelId="{F04E64E4-9CF3-4093-8E5C-15E87608D1D5}" srcId="{DDCAD0E6-D5B3-458B-A735-6E364C03DA73}" destId="{70F4C743-82C1-4273-9623-0ACB37FF2478}" srcOrd="1" destOrd="0" parTransId="{BDCB6361-A215-44CF-8475-75479C6DB13E}" sibTransId="{61E3C532-78AA-42AB-B24D-1DE5544A1FBC}"/>
    <dgm:cxn modelId="{587ADBF3-0A85-4AF2-BDF8-657A0599097F}" type="presOf" srcId="{99464D28-0F84-495D-BB69-6B192381187D}" destId="{656E9D62-4DA1-44C7-B003-89ED3104EEB7}" srcOrd="0" destOrd="0" presId="urn:microsoft.com/office/officeart/2008/layout/LinedList"/>
    <dgm:cxn modelId="{5F458C45-3F8A-4E7F-9B43-D5045804DCA0}" type="presParOf" srcId="{7E5783DC-488E-4A5C-A024-91C1063A4BC1}" destId="{9EF711B0-7EC5-4F84-8247-5ECF925A348D}" srcOrd="0" destOrd="0" presId="urn:microsoft.com/office/officeart/2008/layout/LinedList"/>
    <dgm:cxn modelId="{6E4F3D1A-28F7-4402-838F-4B978A4D35FC}" type="presParOf" srcId="{7E5783DC-488E-4A5C-A024-91C1063A4BC1}" destId="{64A17F72-6D76-4031-9E68-C22B529C8955}" srcOrd="1" destOrd="0" presId="urn:microsoft.com/office/officeart/2008/layout/LinedList"/>
    <dgm:cxn modelId="{5004B201-120F-431D-8B29-D2AF483965B6}" type="presParOf" srcId="{64A17F72-6D76-4031-9E68-C22B529C8955}" destId="{656E9D62-4DA1-44C7-B003-89ED3104EEB7}" srcOrd="0" destOrd="0" presId="urn:microsoft.com/office/officeart/2008/layout/LinedList"/>
    <dgm:cxn modelId="{8D607435-4515-4622-82A6-201340712481}" type="presParOf" srcId="{64A17F72-6D76-4031-9E68-C22B529C8955}" destId="{C9284A52-FD23-4106-B589-A04B21454F9F}" srcOrd="1" destOrd="0" presId="urn:microsoft.com/office/officeart/2008/layout/LinedList"/>
    <dgm:cxn modelId="{AEB63519-FD98-4970-A940-2EA7C61A6D53}" type="presParOf" srcId="{7E5783DC-488E-4A5C-A024-91C1063A4BC1}" destId="{5104E554-657F-45E3-9CF7-5D886AB15A28}" srcOrd="2" destOrd="0" presId="urn:microsoft.com/office/officeart/2008/layout/LinedList"/>
    <dgm:cxn modelId="{5E44F437-DFCE-425B-A3B6-03900936AC84}" type="presParOf" srcId="{7E5783DC-488E-4A5C-A024-91C1063A4BC1}" destId="{6375872D-67AA-4B95-BFDC-1A4F3459A098}" srcOrd="3" destOrd="0" presId="urn:microsoft.com/office/officeart/2008/layout/LinedList"/>
    <dgm:cxn modelId="{3A54C8D3-8929-462A-97E9-CB11D945D859}" type="presParOf" srcId="{6375872D-67AA-4B95-BFDC-1A4F3459A098}" destId="{EA6C1B80-7206-49E3-935E-19C59A0164DB}" srcOrd="0" destOrd="0" presId="urn:microsoft.com/office/officeart/2008/layout/LinedList"/>
    <dgm:cxn modelId="{1A56F696-09FE-48BA-A77D-5FDB4EDADFDF}" type="presParOf" srcId="{6375872D-67AA-4B95-BFDC-1A4F3459A098}" destId="{078AB13A-37FE-4F16-BF5E-09770824F1B0}" srcOrd="1" destOrd="0" presId="urn:microsoft.com/office/officeart/2008/layout/LinedList"/>
    <dgm:cxn modelId="{3B3CF58E-9046-44D8-B36D-A4C7FBDD3D6F}" type="presParOf" srcId="{7E5783DC-488E-4A5C-A024-91C1063A4BC1}" destId="{B8A966C7-880D-41BE-B307-51A4C3ADFDD5}" srcOrd="4" destOrd="0" presId="urn:microsoft.com/office/officeart/2008/layout/LinedList"/>
    <dgm:cxn modelId="{65A8D1E5-232E-45F7-A011-C7832EF6C638}" type="presParOf" srcId="{7E5783DC-488E-4A5C-A024-91C1063A4BC1}" destId="{DBABC2EC-E2F8-46A4-A537-23E93D72A96A}" srcOrd="5" destOrd="0" presId="urn:microsoft.com/office/officeart/2008/layout/LinedList"/>
    <dgm:cxn modelId="{F409E811-9A05-4471-9943-E1E88300E60F}" type="presParOf" srcId="{DBABC2EC-E2F8-46A4-A537-23E93D72A96A}" destId="{E49B09B7-09B5-46DB-948F-8B41EA3D33D2}" srcOrd="0" destOrd="0" presId="urn:microsoft.com/office/officeart/2008/layout/LinedList"/>
    <dgm:cxn modelId="{4D1F167B-60B9-4772-8DAF-649F686250FC}" type="presParOf" srcId="{DBABC2EC-E2F8-46A4-A537-23E93D72A96A}" destId="{426AEC3B-748E-4173-9BCC-8D20D47CAAF5}" srcOrd="1" destOrd="0" presId="urn:microsoft.com/office/officeart/2008/layout/LinedList"/>
    <dgm:cxn modelId="{A4C54E05-7A83-4E94-8E36-4AA47E2B4D5F}" type="presParOf" srcId="{7E5783DC-488E-4A5C-A024-91C1063A4BC1}" destId="{E2B37D87-4E99-437C-924B-7D654B6C0221}" srcOrd="6" destOrd="0" presId="urn:microsoft.com/office/officeart/2008/layout/LinedList"/>
    <dgm:cxn modelId="{8B198455-C7C7-4C6C-A3A7-0D49B2BD26C2}" type="presParOf" srcId="{7E5783DC-488E-4A5C-A024-91C1063A4BC1}" destId="{A6537027-8D8E-4130-AC81-DD2BF899A879}" srcOrd="7" destOrd="0" presId="urn:microsoft.com/office/officeart/2008/layout/LinedList"/>
    <dgm:cxn modelId="{4F391750-1303-4C05-BB33-7726B57A92FB}" type="presParOf" srcId="{A6537027-8D8E-4130-AC81-DD2BF899A879}" destId="{5B771DAE-32DE-499B-901C-D0998B7205C2}" srcOrd="0" destOrd="0" presId="urn:microsoft.com/office/officeart/2008/layout/LinedList"/>
    <dgm:cxn modelId="{AEA633E9-1162-46A9-8BC9-595E07F5EEE6}" type="presParOf" srcId="{A6537027-8D8E-4130-AC81-DD2BF899A879}" destId="{1D606FF3-B4D8-4553-BF16-F7CD1D56EFE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68345BD-0816-4E85-A031-82209039470C}" type="doc">
      <dgm:prSet loTypeId="urn:microsoft.com/office/officeart/2018/2/layout/IconLabelList" loCatId="icon" qsTypeId="urn:microsoft.com/office/officeart/2005/8/quickstyle/simple1" qsCatId="simple" csTypeId="urn:microsoft.com/office/officeart/2018/5/colors/Iconchunking_neutralbg_colorful1" csCatId="colorful" phldr="1"/>
      <dgm:spPr/>
      <dgm:t>
        <a:bodyPr/>
        <a:lstStyle/>
        <a:p>
          <a:endParaRPr lang="en-US"/>
        </a:p>
      </dgm:t>
    </dgm:pt>
    <dgm:pt modelId="{DDDBFD39-09EC-4843-8932-78EB7A4E28B8}">
      <dgm:prSet custT="1"/>
      <dgm:spPr/>
      <dgm:t>
        <a:bodyPr/>
        <a:lstStyle/>
        <a:p>
          <a:r>
            <a:rPr lang="en-AU" sz="1400" b="1" dirty="0">
              <a:latin typeface="Arial" panose="020B0604020202020204" pitchFamily="34" charset="0"/>
              <a:cs typeface="Arial" panose="020B0604020202020204" pitchFamily="34" charset="0"/>
            </a:rPr>
            <a:t>Cemetery records must be managed in accordance with the </a:t>
          </a:r>
          <a:r>
            <a:rPr lang="en-AU" sz="1400" b="1" i="1" dirty="0">
              <a:latin typeface="Arial" panose="020B0604020202020204" pitchFamily="34" charset="0"/>
              <a:cs typeface="Arial" panose="020B0604020202020204" pitchFamily="34" charset="0"/>
            </a:rPr>
            <a:t>State Records Act 1997 </a:t>
          </a:r>
          <a:r>
            <a:rPr lang="en-AU" sz="1400" b="1" dirty="0">
              <a:latin typeface="Arial" panose="020B0604020202020204" pitchFamily="34" charset="0"/>
              <a:cs typeface="Arial" panose="020B0604020202020204" pitchFamily="34" charset="0"/>
            </a:rPr>
            <a:t>(SA).</a:t>
          </a:r>
          <a:endParaRPr lang="en-US" sz="1400" b="1" dirty="0">
            <a:latin typeface="Arial" panose="020B0604020202020204" pitchFamily="34" charset="0"/>
            <a:cs typeface="Arial" panose="020B0604020202020204" pitchFamily="34" charset="0"/>
          </a:endParaRPr>
        </a:p>
      </dgm:t>
    </dgm:pt>
    <dgm:pt modelId="{D3B31E6C-0795-427E-97D0-084A0A0AF52D}" type="parTrans" cxnId="{0366CB5C-4FD2-472E-9061-AC65EE3E11AC}">
      <dgm:prSet/>
      <dgm:spPr/>
      <dgm:t>
        <a:bodyPr/>
        <a:lstStyle/>
        <a:p>
          <a:endParaRPr lang="en-US"/>
        </a:p>
      </dgm:t>
    </dgm:pt>
    <dgm:pt modelId="{2C128A10-E4B8-4068-9FED-DB9D1A776D01}" type="sibTrans" cxnId="{0366CB5C-4FD2-472E-9061-AC65EE3E11AC}">
      <dgm:prSet/>
      <dgm:spPr/>
      <dgm:t>
        <a:bodyPr/>
        <a:lstStyle/>
        <a:p>
          <a:endParaRPr lang="en-US"/>
        </a:p>
      </dgm:t>
    </dgm:pt>
    <dgm:pt modelId="{2378E1FC-6328-423B-8456-466D5EDB14C2}">
      <dgm:prSet custT="1"/>
      <dgm:spPr/>
      <dgm:t>
        <a:bodyPr/>
        <a:lstStyle/>
        <a:p>
          <a:r>
            <a:rPr lang="en-AU" sz="1400" b="1" dirty="0">
              <a:latin typeface="Arial" panose="020B0604020202020204" pitchFamily="34" charset="0"/>
              <a:cs typeface="Arial" panose="020B0604020202020204" pitchFamily="34" charset="0"/>
            </a:rPr>
            <a:t>General Disposal Schedule 41 (GDS 41) for burial and cremation records </a:t>
          </a:r>
        </a:p>
        <a:p>
          <a:r>
            <a:rPr lang="en-AU" sz="1400" b="1" dirty="0">
              <a:latin typeface="Arial" panose="020B0604020202020204" pitchFamily="34" charset="0"/>
              <a:cs typeface="Arial" panose="020B0604020202020204" pitchFamily="34" charset="0"/>
            </a:rPr>
            <a:t>(Dec 2020).</a:t>
          </a:r>
          <a:endParaRPr lang="en-US" sz="1400" b="1" dirty="0">
            <a:latin typeface="Arial" panose="020B0604020202020204" pitchFamily="34" charset="0"/>
            <a:cs typeface="Arial" panose="020B0604020202020204" pitchFamily="34" charset="0"/>
          </a:endParaRPr>
        </a:p>
      </dgm:t>
    </dgm:pt>
    <dgm:pt modelId="{8FA0B4CE-4218-41DF-915C-F8834BA7D704}" type="parTrans" cxnId="{F395150E-6030-4C48-A1C4-428F4D5DC460}">
      <dgm:prSet/>
      <dgm:spPr/>
      <dgm:t>
        <a:bodyPr/>
        <a:lstStyle/>
        <a:p>
          <a:endParaRPr lang="en-US"/>
        </a:p>
      </dgm:t>
    </dgm:pt>
    <dgm:pt modelId="{158DF5F5-12F0-43F9-B303-A82615E26A34}" type="sibTrans" cxnId="{F395150E-6030-4C48-A1C4-428F4D5DC460}">
      <dgm:prSet/>
      <dgm:spPr/>
      <dgm:t>
        <a:bodyPr/>
        <a:lstStyle/>
        <a:p>
          <a:endParaRPr lang="en-US"/>
        </a:p>
      </dgm:t>
    </dgm:pt>
    <dgm:pt modelId="{675B34DF-D61B-4F6A-826C-EC6D71D7883E}">
      <dgm:prSet custT="1"/>
      <dgm:spPr/>
      <dgm:t>
        <a:bodyPr/>
        <a:lstStyle/>
        <a:p>
          <a:r>
            <a:rPr lang="en-AU" sz="1400" b="1" dirty="0">
              <a:latin typeface="Arial" panose="020B0604020202020204" pitchFamily="34" charset="0"/>
              <a:cs typeface="Arial" panose="020B0604020202020204" pitchFamily="34" charset="0"/>
            </a:rPr>
            <a:t>State Records classify the majority of burial and cremation records as “permanent records,” meaning these are required to be retained forever.</a:t>
          </a:r>
          <a:endParaRPr lang="en-US" sz="1400" b="1" dirty="0">
            <a:latin typeface="Arial" panose="020B0604020202020204" pitchFamily="34" charset="0"/>
            <a:cs typeface="Arial" panose="020B0604020202020204" pitchFamily="34" charset="0"/>
          </a:endParaRPr>
        </a:p>
      </dgm:t>
    </dgm:pt>
    <dgm:pt modelId="{4B097456-0967-49E9-BBA7-151FD47CC5E5}" type="parTrans" cxnId="{27BFD1BF-0375-419E-9E44-9E725DA41122}">
      <dgm:prSet/>
      <dgm:spPr/>
      <dgm:t>
        <a:bodyPr/>
        <a:lstStyle/>
        <a:p>
          <a:endParaRPr lang="en-US"/>
        </a:p>
      </dgm:t>
    </dgm:pt>
    <dgm:pt modelId="{AA06510F-E4B6-49C3-91A0-AFC2F95BC67D}" type="sibTrans" cxnId="{27BFD1BF-0375-419E-9E44-9E725DA41122}">
      <dgm:prSet/>
      <dgm:spPr/>
      <dgm:t>
        <a:bodyPr/>
        <a:lstStyle/>
        <a:p>
          <a:endParaRPr lang="en-US"/>
        </a:p>
      </dgm:t>
    </dgm:pt>
    <dgm:pt modelId="{F894F4DD-FA3E-43C7-A637-36B5B884C17D}">
      <dgm:prSet custT="1"/>
      <dgm:spPr/>
      <dgm:t>
        <a:bodyPr/>
        <a:lstStyle/>
        <a:p>
          <a:r>
            <a:rPr lang="en-AU" sz="1400" b="1" dirty="0">
              <a:latin typeface="Arial" panose="020B0604020202020204" pitchFamily="34" charset="0"/>
              <a:cs typeface="Arial" panose="020B0604020202020204" pitchFamily="34" charset="0"/>
            </a:rPr>
            <a:t>Exclusions are mainly invoices and internal burial booking forms.</a:t>
          </a:r>
          <a:endParaRPr lang="en-US" sz="1400" b="1" dirty="0">
            <a:latin typeface="Arial" panose="020B0604020202020204" pitchFamily="34" charset="0"/>
            <a:cs typeface="Arial" panose="020B0604020202020204" pitchFamily="34" charset="0"/>
          </a:endParaRPr>
        </a:p>
      </dgm:t>
    </dgm:pt>
    <dgm:pt modelId="{2D829933-8841-4F61-B0A9-5A662137FA55}" type="parTrans" cxnId="{3CB9161F-768B-4889-8BB5-4ADD1FAD2AC6}">
      <dgm:prSet/>
      <dgm:spPr/>
      <dgm:t>
        <a:bodyPr/>
        <a:lstStyle/>
        <a:p>
          <a:endParaRPr lang="en-US"/>
        </a:p>
      </dgm:t>
    </dgm:pt>
    <dgm:pt modelId="{5AE1A170-638E-499B-905D-D890A8F70CC7}" type="sibTrans" cxnId="{3CB9161F-768B-4889-8BB5-4ADD1FAD2AC6}">
      <dgm:prSet/>
      <dgm:spPr/>
      <dgm:t>
        <a:bodyPr/>
        <a:lstStyle/>
        <a:p>
          <a:endParaRPr lang="en-US"/>
        </a:p>
      </dgm:t>
    </dgm:pt>
    <dgm:pt modelId="{56C6B174-3FF6-4394-9994-9E0D62F2BC47}" type="pres">
      <dgm:prSet presAssocID="{E68345BD-0816-4E85-A031-82209039470C}" presName="root" presStyleCnt="0">
        <dgm:presLayoutVars>
          <dgm:dir/>
          <dgm:resizeHandles val="exact"/>
        </dgm:presLayoutVars>
      </dgm:prSet>
      <dgm:spPr/>
    </dgm:pt>
    <dgm:pt modelId="{D2B16746-D313-43BB-8652-1F7B1B1F0B27}" type="pres">
      <dgm:prSet presAssocID="{DDDBFD39-09EC-4843-8932-78EB7A4E28B8}" presName="compNode" presStyleCnt="0"/>
      <dgm:spPr/>
    </dgm:pt>
    <dgm:pt modelId="{B6CF5709-612B-42E0-8871-1E35F7139130}" type="pres">
      <dgm:prSet presAssocID="{DDDBFD39-09EC-4843-8932-78EB7A4E28B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Gravestone"/>
        </a:ext>
      </dgm:extLst>
    </dgm:pt>
    <dgm:pt modelId="{B5539509-E095-4C38-9E2F-2C872B33C1F6}" type="pres">
      <dgm:prSet presAssocID="{DDDBFD39-09EC-4843-8932-78EB7A4E28B8}" presName="spaceRect" presStyleCnt="0"/>
      <dgm:spPr/>
    </dgm:pt>
    <dgm:pt modelId="{20E96DA2-4E34-4F5E-A9C3-F3B3EF9082C0}" type="pres">
      <dgm:prSet presAssocID="{DDDBFD39-09EC-4843-8932-78EB7A4E28B8}" presName="textRect" presStyleLbl="revTx" presStyleIdx="0" presStyleCnt="4">
        <dgm:presLayoutVars>
          <dgm:chMax val="1"/>
          <dgm:chPref val="1"/>
        </dgm:presLayoutVars>
      </dgm:prSet>
      <dgm:spPr/>
    </dgm:pt>
    <dgm:pt modelId="{652EB721-45B8-402A-892E-D0C69DC4905E}" type="pres">
      <dgm:prSet presAssocID="{2C128A10-E4B8-4068-9FED-DB9D1A776D01}" presName="sibTrans" presStyleCnt="0"/>
      <dgm:spPr/>
    </dgm:pt>
    <dgm:pt modelId="{DFB1A6A9-36DB-4A6C-A1D4-47CA85861309}" type="pres">
      <dgm:prSet presAssocID="{2378E1FC-6328-423B-8456-466D5EDB14C2}" presName="compNode" presStyleCnt="0"/>
      <dgm:spPr/>
    </dgm:pt>
    <dgm:pt modelId="{553A5932-5B28-44DB-88DB-1540979B12CD}" type="pres">
      <dgm:prSet presAssocID="{2378E1FC-6328-423B-8456-466D5EDB14C2}"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ospital"/>
        </a:ext>
      </dgm:extLst>
    </dgm:pt>
    <dgm:pt modelId="{F3B349C4-B437-41FB-BED4-EAD96E307AD7}" type="pres">
      <dgm:prSet presAssocID="{2378E1FC-6328-423B-8456-466D5EDB14C2}" presName="spaceRect" presStyleCnt="0"/>
      <dgm:spPr/>
    </dgm:pt>
    <dgm:pt modelId="{0DE3E584-0221-4348-AAC1-0DDBE0F4642C}" type="pres">
      <dgm:prSet presAssocID="{2378E1FC-6328-423B-8456-466D5EDB14C2}" presName="textRect" presStyleLbl="revTx" presStyleIdx="1" presStyleCnt="4">
        <dgm:presLayoutVars>
          <dgm:chMax val="1"/>
          <dgm:chPref val="1"/>
        </dgm:presLayoutVars>
      </dgm:prSet>
      <dgm:spPr/>
    </dgm:pt>
    <dgm:pt modelId="{4A3569A4-7A47-47EE-BA29-F54A02E7773D}" type="pres">
      <dgm:prSet presAssocID="{158DF5F5-12F0-43F9-B303-A82615E26A34}" presName="sibTrans" presStyleCnt="0"/>
      <dgm:spPr/>
    </dgm:pt>
    <dgm:pt modelId="{4F31AAA7-CE08-4412-88A0-2705CED9DF9A}" type="pres">
      <dgm:prSet presAssocID="{675B34DF-D61B-4F6A-826C-EC6D71D7883E}" presName="compNode" presStyleCnt="0"/>
      <dgm:spPr/>
    </dgm:pt>
    <dgm:pt modelId="{82A2507E-14BF-4C35-894A-602AE6D9DF70}" type="pres">
      <dgm:prSet presAssocID="{675B34DF-D61B-4F6A-826C-EC6D71D7883E}"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Infinity"/>
        </a:ext>
      </dgm:extLst>
    </dgm:pt>
    <dgm:pt modelId="{2B07D158-1AAA-4BD2-81E9-C8C1D209E1D6}" type="pres">
      <dgm:prSet presAssocID="{675B34DF-D61B-4F6A-826C-EC6D71D7883E}" presName="spaceRect" presStyleCnt="0"/>
      <dgm:spPr/>
    </dgm:pt>
    <dgm:pt modelId="{9627E947-B8AE-4A16-B844-3B4130895FC1}" type="pres">
      <dgm:prSet presAssocID="{675B34DF-D61B-4F6A-826C-EC6D71D7883E}" presName="textRect" presStyleLbl="revTx" presStyleIdx="2" presStyleCnt="4">
        <dgm:presLayoutVars>
          <dgm:chMax val="1"/>
          <dgm:chPref val="1"/>
        </dgm:presLayoutVars>
      </dgm:prSet>
      <dgm:spPr/>
    </dgm:pt>
    <dgm:pt modelId="{755E6A6F-8A0E-44CE-8927-6BFD5B44E3F0}" type="pres">
      <dgm:prSet presAssocID="{AA06510F-E4B6-49C3-91A0-AFC2F95BC67D}" presName="sibTrans" presStyleCnt="0"/>
      <dgm:spPr/>
    </dgm:pt>
    <dgm:pt modelId="{FB1E9610-0680-4F24-9D2B-7E091C2017AA}" type="pres">
      <dgm:prSet presAssocID="{F894F4DD-FA3E-43C7-A637-36B5B884C17D}" presName="compNode" presStyleCnt="0"/>
      <dgm:spPr/>
    </dgm:pt>
    <dgm:pt modelId="{193CFED3-122B-4CEA-AEF8-EF9137FB9C69}" type="pres">
      <dgm:prSet presAssocID="{F894F4DD-FA3E-43C7-A637-36B5B884C17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ank Check"/>
        </a:ext>
      </dgm:extLst>
    </dgm:pt>
    <dgm:pt modelId="{CD08B5ED-AF5E-4920-B781-6AAF1DECD8F9}" type="pres">
      <dgm:prSet presAssocID="{F894F4DD-FA3E-43C7-A637-36B5B884C17D}" presName="spaceRect" presStyleCnt="0"/>
      <dgm:spPr/>
    </dgm:pt>
    <dgm:pt modelId="{BB5A07A5-B7D3-4CB9-B4A5-05B00EFC510E}" type="pres">
      <dgm:prSet presAssocID="{F894F4DD-FA3E-43C7-A637-36B5B884C17D}" presName="textRect" presStyleLbl="revTx" presStyleIdx="3" presStyleCnt="4">
        <dgm:presLayoutVars>
          <dgm:chMax val="1"/>
          <dgm:chPref val="1"/>
        </dgm:presLayoutVars>
      </dgm:prSet>
      <dgm:spPr/>
    </dgm:pt>
  </dgm:ptLst>
  <dgm:cxnLst>
    <dgm:cxn modelId="{EA817008-0B98-4703-ACF5-75209992647E}" type="presOf" srcId="{F894F4DD-FA3E-43C7-A637-36B5B884C17D}" destId="{BB5A07A5-B7D3-4CB9-B4A5-05B00EFC510E}" srcOrd="0" destOrd="0" presId="urn:microsoft.com/office/officeart/2018/2/layout/IconLabelList"/>
    <dgm:cxn modelId="{F395150E-6030-4C48-A1C4-428F4D5DC460}" srcId="{E68345BD-0816-4E85-A031-82209039470C}" destId="{2378E1FC-6328-423B-8456-466D5EDB14C2}" srcOrd="1" destOrd="0" parTransId="{8FA0B4CE-4218-41DF-915C-F8834BA7D704}" sibTransId="{158DF5F5-12F0-43F9-B303-A82615E26A34}"/>
    <dgm:cxn modelId="{3CB9161F-768B-4889-8BB5-4ADD1FAD2AC6}" srcId="{E68345BD-0816-4E85-A031-82209039470C}" destId="{F894F4DD-FA3E-43C7-A637-36B5B884C17D}" srcOrd="3" destOrd="0" parTransId="{2D829933-8841-4F61-B0A9-5A662137FA55}" sibTransId="{5AE1A170-638E-499B-905D-D890A8F70CC7}"/>
    <dgm:cxn modelId="{0366CB5C-4FD2-472E-9061-AC65EE3E11AC}" srcId="{E68345BD-0816-4E85-A031-82209039470C}" destId="{DDDBFD39-09EC-4843-8932-78EB7A4E28B8}" srcOrd="0" destOrd="0" parTransId="{D3B31E6C-0795-427E-97D0-084A0A0AF52D}" sibTransId="{2C128A10-E4B8-4068-9FED-DB9D1A776D01}"/>
    <dgm:cxn modelId="{8498D05E-F7A3-47BE-9AF9-164640B7D617}" type="presOf" srcId="{675B34DF-D61B-4F6A-826C-EC6D71D7883E}" destId="{9627E947-B8AE-4A16-B844-3B4130895FC1}" srcOrd="0" destOrd="0" presId="urn:microsoft.com/office/officeart/2018/2/layout/IconLabelList"/>
    <dgm:cxn modelId="{9907ED49-98C2-400E-8A0E-180DB01393E7}" type="presOf" srcId="{2378E1FC-6328-423B-8456-466D5EDB14C2}" destId="{0DE3E584-0221-4348-AAC1-0DDBE0F4642C}" srcOrd="0" destOrd="0" presId="urn:microsoft.com/office/officeart/2018/2/layout/IconLabelList"/>
    <dgm:cxn modelId="{648B3D80-628C-4E47-B4C3-E7999A32CE6D}" type="presOf" srcId="{DDDBFD39-09EC-4843-8932-78EB7A4E28B8}" destId="{20E96DA2-4E34-4F5E-A9C3-F3B3EF9082C0}" srcOrd="0" destOrd="0" presId="urn:microsoft.com/office/officeart/2018/2/layout/IconLabelList"/>
    <dgm:cxn modelId="{27BFD1BF-0375-419E-9E44-9E725DA41122}" srcId="{E68345BD-0816-4E85-A031-82209039470C}" destId="{675B34DF-D61B-4F6A-826C-EC6D71D7883E}" srcOrd="2" destOrd="0" parTransId="{4B097456-0967-49E9-BBA7-151FD47CC5E5}" sibTransId="{AA06510F-E4B6-49C3-91A0-AFC2F95BC67D}"/>
    <dgm:cxn modelId="{CC3E57C3-27F2-4599-88AB-A9C89685B579}" type="presOf" srcId="{E68345BD-0816-4E85-A031-82209039470C}" destId="{56C6B174-3FF6-4394-9994-9E0D62F2BC47}" srcOrd="0" destOrd="0" presId="urn:microsoft.com/office/officeart/2018/2/layout/IconLabelList"/>
    <dgm:cxn modelId="{D96BEE57-AAD0-449D-B2C8-716732099060}" type="presParOf" srcId="{56C6B174-3FF6-4394-9994-9E0D62F2BC47}" destId="{D2B16746-D313-43BB-8652-1F7B1B1F0B27}" srcOrd="0" destOrd="0" presId="urn:microsoft.com/office/officeart/2018/2/layout/IconLabelList"/>
    <dgm:cxn modelId="{36C763A0-28ED-45BA-A028-B6D176EFBA86}" type="presParOf" srcId="{D2B16746-D313-43BB-8652-1F7B1B1F0B27}" destId="{B6CF5709-612B-42E0-8871-1E35F7139130}" srcOrd="0" destOrd="0" presId="urn:microsoft.com/office/officeart/2018/2/layout/IconLabelList"/>
    <dgm:cxn modelId="{1AC359EE-FE77-4EBC-8B61-C47D69D75B63}" type="presParOf" srcId="{D2B16746-D313-43BB-8652-1F7B1B1F0B27}" destId="{B5539509-E095-4C38-9E2F-2C872B33C1F6}" srcOrd="1" destOrd="0" presId="urn:microsoft.com/office/officeart/2018/2/layout/IconLabelList"/>
    <dgm:cxn modelId="{F4C21F7A-B51C-4877-9549-A5D608ECBDB7}" type="presParOf" srcId="{D2B16746-D313-43BB-8652-1F7B1B1F0B27}" destId="{20E96DA2-4E34-4F5E-A9C3-F3B3EF9082C0}" srcOrd="2" destOrd="0" presId="urn:microsoft.com/office/officeart/2018/2/layout/IconLabelList"/>
    <dgm:cxn modelId="{BD07DBE2-7BDE-4457-A3C3-3AA3A02FB987}" type="presParOf" srcId="{56C6B174-3FF6-4394-9994-9E0D62F2BC47}" destId="{652EB721-45B8-402A-892E-D0C69DC4905E}" srcOrd="1" destOrd="0" presId="urn:microsoft.com/office/officeart/2018/2/layout/IconLabelList"/>
    <dgm:cxn modelId="{2EC23D00-339E-4177-B8B2-77366840AAE0}" type="presParOf" srcId="{56C6B174-3FF6-4394-9994-9E0D62F2BC47}" destId="{DFB1A6A9-36DB-4A6C-A1D4-47CA85861309}" srcOrd="2" destOrd="0" presId="urn:microsoft.com/office/officeart/2018/2/layout/IconLabelList"/>
    <dgm:cxn modelId="{7D0CDB49-313B-4EE3-A208-81DB59E1F192}" type="presParOf" srcId="{DFB1A6A9-36DB-4A6C-A1D4-47CA85861309}" destId="{553A5932-5B28-44DB-88DB-1540979B12CD}" srcOrd="0" destOrd="0" presId="urn:microsoft.com/office/officeart/2018/2/layout/IconLabelList"/>
    <dgm:cxn modelId="{1CFC562F-ED3F-4608-B823-DC0110389B27}" type="presParOf" srcId="{DFB1A6A9-36DB-4A6C-A1D4-47CA85861309}" destId="{F3B349C4-B437-41FB-BED4-EAD96E307AD7}" srcOrd="1" destOrd="0" presId="urn:microsoft.com/office/officeart/2018/2/layout/IconLabelList"/>
    <dgm:cxn modelId="{E36F7893-9FD3-444C-AF66-EDB98423D4C0}" type="presParOf" srcId="{DFB1A6A9-36DB-4A6C-A1D4-47CA85861309}" destId="{0DE3E584-0221-4348-AAC1-0DDBE0F4642C}" srcOrd="2" destOrd="0" presId="urn:microsoft.com/office/officeart/2018/2/layout/IconLabelList"/>
    <dgm:cxn modelId="{A127C907-1ACC-40A5-AC2E-7FE974552DF1}" type="presParOf" srcId="{56C6B174-3FF6-4394-9994-9E0D62F2BC47}" destId="{4A3569A4-7A47-47EE-BA29-F54A02E7773D}" srcOrd="3" destOrd="0" presId="urn:microsoft.com/office/officeart/2018/2/layout/IconLabelList"/>
    <dgm:cxn modelId="{7E50DCD3-F71D-43A2-AC9E-9EBC564B76FA}" type="presParOf" srcId="{56C6B174-3FF6-4394-9994-9E0D62F2BC47}" destId="{4F31AAA7-CE08-4412-88A0-2705CED9DF9A}" srcOrd="4" destOrd="0" presId="urn:microsoft.com/office/officeart/2018/2/layout/IconLabelList"/>
    <dgm:cxn modelId="{D304F6F2-8547-40A1-BDA6-3CC8F2E4E1D8}" type="presParOf" srcId="{4F31AAA7-CE08-4412-88A0-2705CED9DF9A}" destId="{82A2507E-14BF-4C35-894A-602AE6D9DF70}" srcOrd="0" destOrd="0" presId="urn:microsoft.com/office/officeart/2018/2/layout/IconLabelList"/>
    <dgm:cxn modelId="{A5B119F8-60FD-421C-BC9B-F47E069391F1}" type="presParOf" srcId="{4F31AAA7-CE08-4412-88A0-2705CED9DF9A}" destId="{2B07D158-1AAA-4BD2-81E9-C8C1D209E1D6}" srcOrd="1" destOrd="0" presId="urn:microsoft.com/office/officeart/2018/2/layout/IconLabelList"/>
    <dgm:cxn modelId="{36993257-9563-4B0C-8019-D32FE6A6AFDD}" type="presParOf" srcId="{4F31AAA7-CE08-4412-88A0-2705CED9DF9A}" destId="{9627E947-B8AE-4A16-B844-3B4130895FC1}" srcOrd="2" destOrd="0" presId="urn:microsoft.com/office/officeart/2018/2/layout/IconLabelList"/>
    <dgm:cxn modelId="{857CA27F-8533-46BB-827E-77495CAD628C}" type="presParOf" srcId="{56C6B174-3FF6-4394-9994-9E0D62F2BC47}" destId="{755E6A6F-8A0E-44CE-8927-6BFD5B44E3F0}" srcOrd="5" destOrd="0" presId="urn:microsoft.com/office/officeart/2018/2/layout/IconLabelList"/>
    <dgm:cxn modelId="{34B04BE5-4441-418E-8984-F10398C2C505}" type="presParOf" srcId="{56C6B174-3FF6-4394-9994-9E0D62F2BC47}" destId="{FB1E9610-0680-4F24-9D2B-7E091C2017AA}" srcOrd="6" destOrd="0" presId="urn:microsoft.com/office/officeart/2018/2/layout/IconLabelList"/>
    <dgm:cxn modelId="{6307D977-B18C-4E45-8E4E-907BF4190B4C}" type="presParOf" srcId="{FB1E9610-0680-4F24-9D2B-7E091C2017AA}" destId="{193CFED3-122B-4CEA-AEF8-EF9137FB9C69}" srcOrd="0" destOrd="0" presId="urn:microsoft.com/office/officeart/2018/2/layout/IconLabelList"/>
    <dgm:cxn modelId="{103FE7B5-3B0B-42D7-868D-1C06E9F5C2B1}" type="presParOf" srcId="{FB1E9610-0680-4F24-9D2B-7E091C2017AA}" destId="{CD08B5ED-AF5E-4920-B781-6AAF1DECD8F9}" srcOrd="1" destOrd="0" presId="urn:microsoft.com/office/officeart/2018/2/layout/IconLabelList"/>
    <dgm:cxn modelId="{D3F74BF2-A8C5-45EE-8F8A-A83648FEFFF1}" type="presParOf" srcId="{FB1E9610-0680-4F24-9D2B-7E091C2017AA}" destId="{BB5A07A5-B7D3-4CB9-B4A5-05B00EFC510E}"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E624AC8-8396-4D9F-A609-BF3ADFDE8FB1}" type="doc">
      <dgm:prSet loTypeId="urn:microsoft.com/office/officeart/2005/8/layout/process4" loCatId="process" qsTypeId="urn:microsoft.com/office/officeart/2005/8/quickstyle/simple1" qsCatId="simple" csTypeId="urn:microsoft.com/office/officeart/2005/8/colors/accent1_2" csCatId="accent1" phldr="1"/>
      <dgm:spPr/>
      <dgm:t>
        <a:bodyPr/>
        <a:lstStyle/>
        <a:p>
          <a:endParaRPr lang="en-US"/>
        </a:p>
      </dgm:t>
    </dgm:pt>
    <dgm:pt modelId="{0D4A6C4C-0A8E-4EE9-9509-4DAA6C69E39D}">
      <dgm:prSet/>
      <dgm:spPr/>
      <dgm:t>
        <a:bodyPr/>
        <a:lstStyle/>
        <a:p>
          <a:pPr marL="355600" indent="-182563"/>
          <a:r>
            <a:rPr lang="en-AU" b="1" dirty="0"/>
            <a:t>Graves are defined as “Confined Spaces.”  As such, persons going into a grave  must have Confined Spaces Entry Permit &amp; a Confined Spaces Work Certificate.</a:t>
          </a:r>
          <a:endParaRPr lang="en-US" dirty="0"/>
        </a:p>
      </dgm:t>
    </dgm:pt>
    <dgm:pt modelId="{BF6D86D0-6787-4E29-A6CE-B8F6E8982681}" type="parTrans" cxnId="{292B12EA-30AA-4586-89F0-EEBEFAE88D90}">
      <dgm:prSet/>
      <dgm:spPr/>
      <dgm:t>
        <a:bodyPr/>
        <a:lstStyle/>
        <a:p>
          <a:endParaRPr lang="en-US"/>
        </a:p>
      </dgm:t>
    </dgm:pt>
    <dgm:pt modelId="{6305007C-A3A3-4B6A-9AA5-45B3AFDE3A21}" type="sibTrans" cxnId="{292B12EA-30AA-4586-89F0-EEBEFAE88D90}">
      <dgm:prSet/>
      <dgm:spPr/>
      <dgm:t>
        <a:bodyPr/>
        <a:lstStyle/>
        <a:p>
          <a:endParaRPr lang="en-US"/>
        </a:p>
      </dgm:t>
    </dgm:pt>
    <dgm:pt modelId="{F7932C2B-422A-4EF7-AF40-8E12011785A1}">
      <dgm:prSet/>
      <dgm:spPr/>
      <dgm:t>
        <a:bodyPr/>
        <a:lstStyle/>
        <a:p>
          <a:r>
            <a:rPr lang="en-AU" b="1" dirty="0"/>
            <a:t>The grave must be shored up before anyone descends into it.</a:t>
          </a:r>
          <a:endParaRPr lang="en-US" dirty="0"/>
        </a:p>
      </dgm:t>
    </dgm:pt>
    <dgm:pt modelId="{7562003C-02AA-43F5-9C43-69A318D5728E}" type="parTrans" cxnId="{F5084CD8-ABFB-447E-A352-6DCFE2E5F019}">
      <dgm:prSet/>
      <dgm:spPr/>
      <dgm:t>
        <a:bodyPr/>
        <a:lstStyle/>
        <a:p>
          <a:endParaRPr lang="en-US"/>
        </a:p>
      </dgm:t>
    </dgm:pt>
    <dgm:pt modelId="{4EE46750-F485-4F13-8519-9B1CF98F9C6D}" type="sibTrans" cxnId="{F5084CD8-ABFB-447E-A352-6DCFE2E5F019}">
      <dgm:prSet/>
      <dgm:spPr/>
      <dgm:t>
        <a:bodyPr/>
        <a:lstStyle/>
        <a:p>
          <a:endParaRPr lang="en-US"/>
        </a:p>
      </dgm:t>
    </dgm:pt>
    <dgm:pt modelId="{A3A7CAF9-147E-4820-B38C-673015731AD7}">
      <dgm:prSet/>
      <dgm:spPr/>
      <dgm:t>
        <a:bodyPr/>
        <a:lstStyle/>
        <a:p>
          <a:r>
            <a:rPr lang="en-AU" b="1" dirty="0"/>
            <a:t>Shoring varies greatly . “Homemade” – effective maybe but non-complying.</a:t>
          </a:r>
          <a:endParaRPr lang="en-US" dirty="0"/>
        </a:p>
      </dgm:t>
    </dgm:pt>
    <dgm:pt modelId="{91143D1C-F1E9-4FB3-BCD6-62ACBAE0B41A}" type="parTrans" cxnId="{F6C932FD-1D1E-4657-B2CF-1B7AC6C9E62E}">
      <dgm:prSet/>
      <dgm:spPr/>
      <dgm:t>
        <a:bodyPr/>
        <a:lstStyle/>
        <a:p>
          <a:endParaRPr lang="en-US"/>
        </a:p>
      </dgm:t>
    </dgm:pt>
    <dgm:pt modelId="{70945AD0-0A70-4C79-893E-373BE9B475A0}" type="sibTrans" cxnId="{F6C932FD-1D1E-4657-B2CF-1B7AC6C9E62E}">
      <dgm:prSet/>
      <dgm:spPr/>
      <dgm:t>
        <a:bodyPr/>
        <a:lstStyle/>
        <a:p>
          <a:endParaRPr lang="en-US"/>
        </a:p>
      </dgm:t>
    </dgm:pt>
    <dgm:pt modelId="{F547A28E-A375-40D1-BF44-E8FBDCB75A5E}" type="pres">
      <dgm:prSet presAssocID="{CE624AC8-8396-4D9F-A609-BF3ADFDE8FB1}" presName="Name0" presStyleCnt="0">
        <dgm:presLayoutVars>
          <dgm:dir/>
          <dgm:animLvl val="lvl"/>
          <dgm:resizeHandles val="exact"/>
        </dgm:presLayoutVars>
      </dgm:prSet>
      <dgm:spPr/>
    </dgm:pt>
    <dgm:pt modelId="{66868150-273D-4E86-8E0A-376F75862942}" type="pres">
      <dgm:prSet presAssocID="{0D4A6C4C-0A8E-4EE9-9509-4DAA6C69E39D}" presName="boxAndChildren" presStyleCnt="0"/>
      <dgm:spPr/>
    </dgm:pt>
    <dgm:pt modelId="{2613A9F3-94BB-439E-864A-E96DF477C4F4}" type="pres">
      <dgm:prSet presAssocID="{0D4A6C4C-0A8E-4EE9-9509-4DAA6C69E39D}" presName="parentTextBox" presStyleLbl="node1" presStyleIdx="0" presStyleCnt="1"/>
      <dgm:spPr/>
    </dgm:pt>
    <dgm:pt modelId="{85F48D18-FAC9-4AD4-96D3-A322A1E42F44}" type="pres">
      <dgm:prSet presAssocID="{0D4A6C4C-0A8E-4EE9-9509-4DAA6C69E39D}" presName="entireBox" presStyleLbl="node1" presStyleIdx="0" presStyleCnt="1"/>
      <dgm:spPr/>
    </dgm:pt>
    <dgm:pt modelId="{7CE47EB0-B1BA-4C76-B522-22A70AAEF533}" type="pres">
      <dgm:prSet presAssocID="{0D4A6C4C-0A8E-4EE9-9509-4DAA6C69E39D}" presName="descendantBox" presStyleCnt="0"/>
      <dgm:spPr/>
    </dgm:pt>
    <dgm:pt modelId="{9A29DDA8-1F40-4CA8-A549-1D0774B47C9B}" type="pres">
      <dgm:prSet presAssocID="{F7932C2B-422A-4EF7-AF40-8E12011785A1}" presName="childTextBox" presStyleLbl="fgAccFollowNode1" presStyleIdx="0" presStyleCnt="2">
        <dgm:presLayoutVars>
          <dgm:bulletEnabled val="1"/>
        </dgm:presLayoutVars>
      </dgm:prSet>
      <dgm:spPr/>
    </dgm:pt>
    <dgm:pt modelId="{2B92711E-2201-46F4-A641-30EDDB8E6429}" type="pres">
      <dgm:prSet presAssocID="{A3A7CAF9-147E-4820-B38C-673015731AD7}" presName="childTextBox" presStyleLbl="fgAccFollowNode1" presStyleIdx="1" presStyleCnt="2">
        <dgm:presLayoutVars>
          <dgm:bulletEnabled val="1"/>
        </dgm:presLayoutVars>
      </dgm:prSet>
      <dgm:spPr/>
    </dgm:pt>
  </dgm:ptLst>
  <dgm:cxnLst>
    <dgm:cxn modelId="{C2D16C30-8121-4BBA-B08E-ACE4FC526A90}" type="presOf" srcId="{A3A7CAF9-147E-4820-B38C-673015731AD7}" destId="{2B92711E-2201-46F4-A641-30EDDB8E6429}" srcOrd="0" destOrd="0" presId="urn:microsoft.com/office/officeart/2005/8/layout/process4"/>
    <dgm:cxn modelId="{3AFC5050-FDF7-4464-9076-FB8299F152AB}" type="presOf" srcId="{CE624AC8-8396-4D9F-A609-BF3ADFDE8FB1}" destId="{F547A28E-A375-40D1-BF44-E8FBDCB75A5E}" srcOrd="0" destOrd="0" presId="urn:microsoft.com/office/officeart/2005/8/layout/process4"/>
    <dgm:cxn modelId="{F9084376-3F19-4E7D-95CA-E0A201380383}" type="presOf" srcId="{F7932C2B-422A-4EF7-AF40-8E12011785A1}" destId="{9A29DDA8-1F40-4CA8-A549-1D0774B47C9B}" srcOrd="0" destOrd="0" presId="urn:microsoft.com/office/officeart/2005/8/layout/process4"/>
    <dgm:cxn modelId="{028F4D5A-4B84-49DA-A850-4AEEBFD5F474}" type="presOf" srcId="{0D4A6C4C-0A8E-4EE9-9509-4DAA6C69E39D}" destId="{85F48D18-FAC9-4AD4-96D3-A322A1E42F44}" srcOrd="1" destOrd="0" presId="urn:microsoft.com/office/officeart/2005/8/layout/process4"/>
    <dgm:cxn modelId="{F5084CD8-ABFB-447E-A352-6DCFE2E5F019}" srcId="{0D4A6C4C-0A8E-4EE9-9509-4DAA6C69E39D}" destId="{F7932C2B-422A-4EF7-AF40-8E12011785A1}" srcOrd="0" destOrd="0" parTransId="{7562003C-02AA-43F5-9C43-69A318D5728E}" sibTransId="{4EE46750-F485-4F13-8519-9B1CF98F9C6D}"/>
    <dgm:cxn modelId="{292B12EA-30AA-4586-89F0-EEBEFAE88D90}" srcId="{CE624AC8-8396-4D9F-A609-BF3ADFDE8FB1}" destId="{0D4A6C4C-0A8E-4EE9-9509-4DAA6C69E39D}" srcOrd="0" destOrd="0" parTransId="{BF6D86D0-6787-4E29-A6CE-B8F6E8982681}" sibTransId="{6305007C-A3A3-4B6A-9AA5-45B3AFDE3A21}"/>
    <dgm:cxn modelId="{3EBCA3F3-D7FF-4E3E-BA02-37DA0E068F17}" type="presOf" srcId="{0D4A6C4C-0A8E-4EE9-9509-4DAA6C69E39D}" destId="{2613A9F3-94BB-439E-864A-E96DF477C4F4}" srcOrd="0" destOrd="0" presId="urn:microsoft.com/office/officeart/2005/8/layout/process4"/>
    <dgm:cxn modelId="{F6C932FD-1D1E-4657-B2CF-1B7AC6C9E62E}" srcId="{0D4A6C4C-0A8E-4EE9-9509-4DAA6C69E39D}" destId="{A3A7CAF9-147E-4820-B38C-673015731AD7}" srcOrd="1" destOrd="0" parTransId="{91143D1C-F1E9-4FB3-BCD6-62ACBAE0B41A}" sibTransId="{70945AD0-0A70-4C79-893E-373BE9B475A0}"/>
    <dgm:cxn modelId="{AAE241D0-2F40-4C57-8C17-2C77C0C71EE8}" type="presParOf" srcId="{F547A28E-A375-40D1-BF44-E8FBDCB75A5E}" destId="{66868150-273D-4E86-8E0A-376F75862942}" srcOrd="0" destOrd="0" presId="urn:microsoft.com/office/officeart/2005/8/layout/process4"/>
    <dgm:cxn modelId="{3CBD3B65-203B-4D69-8673-517C6A9EE869}" type="presParOf" srcId="{66868150-273D-4E86-8E0A-376F75862942}" destId="{2613A9F3-94BB-439E-864A-E96DF477C4F4}" srcOrd="0" destOrd="0" presId="urn:microsoft.com/office/officeart/2005/8/layout/process4"/>
    <dgm:cxn modelId="{20EACDA9-D0F3-41AC-B1E7-2776241E017B}" type="presParOf" srcId="{66868150-273D-4E86-8E0A-376F75862942}" destId="{85F48D18-FAC9-4AD4-96D3-A322A1E42F44}" srcOrd="1" destOrd="0" presId="urn:microsoft.com/office/officeart/2005/8/layout/process4"/>
    <dgm:cxn modelId="{A7C24A26-3427-4F55-8347-6518CC9C07AA}" type="presParOf" srcId="{66868150-273D-4E86-8E0A-376F75862942}" destId="{7CE47EB0-B1BA-4C76-B522-22A70AAEF533}" srcOrd="2" destOrd="0" presId="urn:microsoft.com/office/officeart/2005/8/layout/process4"/>
    <dgm:cxn modelId="{F096993B-5054-42E3-AE72-47052068C74D}" type="presParOf" srcId="{7CE47EB0-B1BA-4C76-B522-22A70AAEF533}" destId="{9A29DDA8-1F40-4CA8-A549-1D0774B47C9B}" srcOrd="0" destOrd="0" presId="urn:microsoft.com/office/officeart/2005/8/layout/process4"/>
    <dgm:cxn modelId="{A69FD0B0-8C43-4BE1-AC6A-E9810C2BADF9}" type="presParOf" srcId="{7CE47EB0-B1BA-4C76-B522-22A70AAEF533}" destId="{2B92711E-2201-46F4-A641-30EDDB8E6429}" srcOrd="1" destOrd="0" presId="urn:microsoft.com/office/officeart/2005/8/layout/process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624032-C063-464B-BA5D-17F9D8D53AEF}">
      <dsp:nvSpPr>
        <dsp:cNvPr id="0" name=""/>
        <dsp:cNvSpPr/>
      </dsp:nvSpPr>
      <dsp:spPr>
        <a:xfrm>
          <a:off x="0" y="3128"/>
          <a:ext cx="9768840" cy="666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C876AB-E3FC-44D1-BB36-3B04358007E5}">
      <dsp:nvSpPr>
        <dsp:cNvPr id="0" name=""/>
        <dsp:cNvSpPr/>
      </dsp:nvSpPr>
      <dsp:spPr>
        <a:xfrm>
          <a:off x="201604" y="120811"/>
          <a:ext cx="366553" cy="36655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FC8A12-1282-41D5-99B4-7FA4A9C02B7F}">
      <dsp:nvSpPr>
        <dsp:cNvPr id="0" name=""/>
        <dsp:cNvSpPr/>
      </dsp:nvSpPr>
      <dsp:spPr>
        <a:xfrm>
          <a:off x="769761" y="3128"/>
          <a:ext cx="8999078" cy="66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34" tIns="70534" rIns="70534" bIns="70534" numCol="1" spcCol="1270" anchor="ctr" anchorCtr="0">
          <a:noAutofit/>
        </a:bodyPr>
        <a:lstStyle/>
        <a:p>
          <a:pPr marL="0" lvl="0" indent="0" algn="l" defTabSz="889000">
            <a:lnSpc>
              <a:spcPct val="100000"/>
            </a:lnSpc>
            <a:spcBef>
              <a:spcPct val="0"/>
            </a:spcBef>
            <a:spcAft>
              <a:spcPct val="35000"/>
            </a:spcAft>
            <a:buNone/>
          </a:pPr>
          <a:r>
            <a:rPr lang="en-AU" sz="2000" b="1" i="1" kern="1200" dirty="0">
              <a:latin typeface="Arial" panose="020B0604020202020204" pitchFamily="34" charset="0"/>
              <a:cs typeface="Arial" panose="020B0604020202020204" pitchFamily="34" charset="0"/>
            </a:rPr>
            <a:t>Burial and Cremation Act 2013 </a:t>
          </a:r>
          <a:r>
            <a:rPr lang="en-AU" sz="2000" b="1" kern="1200" dirty="0">
              <a:latin typeface="Arial" panose="020B0604020202020204" pitchFamily="34" charset="0"/>
              <a:cs typeface="Arial" panose="020B0604020202020204" pitchFamily="34" charset="0"/>
            </a:rPr>
            <a:t>(SA)</a:t>
          </a:r>
          <a:endParaRPr lang="en-US" sz="2000" kern="1200" dirty="0">
            <a:latin typeface="Arial" panose="020B0604020202020204" pitchFamily="34" charset="0"/>
            <a:cs typeface="Arial" panose="020B0604020202020204" pitchFamily="34" charset="0"/>
          </a:endParaRPr>
        </a:p>
      </dsp:txBody>
      <dsp:txXfrm>
        <a:off x="769761" y="3128"/>
        <a:ext cx="8999078" cy="666460"/>
      </dsp:txXfrm>
    </dsp:sp>
    <dsp:sp modelId="{F5691BD3-ED06-4C6F-ACE0-61A3217ED855}">
      <dsp:nvSpPr>
        <dsp:cNvPr id="0" name=""/>
        <dsp:cNvSpPr/>
      </dsp:nvSpPr>
      <dsp:spPr>
        <a:xfrm>
          <a:off x="0" y="836204"/>
          <a:ext cx="9768840" cy="666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93F1F71-557A-4649-869F-3A5087033ACA}">
      <dsp:nvSpPr>
        <dsp:cNvPr id="0" name=""/>
        <dsp:cNvSpPr/>
      </dsp:nvSpPr>
      <dsp:spPr>
        <a:xfrm>
          <a:off x="201604" y="986157"/>
          <a:ext cx="366553" cy="36655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4AA1910-0F39-4DB7-9DDE-87DCF44178CE}">
      <dsp:nvSpPr>
        <dsp:cNvPr id="0" name=""/>
        <dsp:cNvSpPr/>
      </dsp:nvSpPr>
      <dsp:spPr>
        <a:xfrm>
          <a:off x="769761" y="836204"/>
          <a:ext cx="8999078" cy="66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34" tIns="70534" rIns="70534" bIns="70534" numCol="1" spcCol="1270" anchor="ctr" anchorCtr="0">
          <a:noAutofit/>
        </a:bodyPr>
        <a:lstStyle/>
        <a:p>
          <a:pPr marL="0" lvl="0" indent="0" algn="l" defTabSz="889000">
            <a:lnSpc>
              <a:spcPct val="100000"/>
            </a:lnSpc>
            <a:spcBef>
              <a:spcPct val="0"/>
            </a:spcBef>
            <a:spcAft>
              <a:spcPct val="35000"/>
            </a:spcAft>
            <a:buNone/>
          </a:pPr>
          <a:r>
            <a:rPr lang="en-AU" sz="2000" b="1" i="1" kern="1200" dirty="0">
              <a:latin typeface="Arial" panose="020B0604020202020204" pitchFamily="34" charset="0"/>
              <a:cs typeface="Arial" panose="020B0604020202020204" pitchFamily="34" charset="0"/>
            </a:rPr>
            <a:t>Burial and Cremation Regulations 2014 </a:t>
          </a:r>
          <a:r>
            <a:rPr lang="en-AU" sz="2000" b="1" kern="1200" dirty="0">
              <a:latin typeface="Arial" panose="020B0604020202020204" pitchFamily="34" charset="0"/>
              <a:cs typeface="Arial" panose="020B0604020202020204" pitchFamily="34" charset="0"/>
            </a:rPr>
            <a:t>(SA)</a:t>
          </a:r>
          <a:endParaRPr lang="en-US" sz="2000" kern="1200" dirty="0">
            <a:latin typeface="Arial" panose="020B0604020202020204" pitchFamily="34" charset="0"/>
            <a:cs typeface="Arial" panose="020B0604020202020204" pitchFamily="34" charset="0"/>
          </a:endParaRPr>
        </a:p>
      </dsp:txBody>
      <dsp:txXfrm>
        <a:off x="769761" y="836204"/>
        <a:ext cx="8999078" cy="666460"/>
      </dsp:txXfrm>
    </dsp:sp>
    <dsp:sp modelId="{F2DDBF27-3B5E-45BF-82C1-757F1ACB5AF6}">
      <dsp:nvSpPr>
        <dsp:cNvPr id="0" name=""/>
        <dsp:cNvSpPr/>
      </dsp:nvSpPr>
      <dsp:spPr>
        <a:xfrm>
          <a:off x="0" y="1669279"/>
          <a:ext cx="9768840" cy="666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8063FA-D2AB-4A94-9C36-8F2CEEDB3B50}">
      <dsp:nvSpPr>
        <dsp:cNvPr id="0" name=""/>
        <dsp:cNvSpPr/>
      </dsp:nvSpPr>
      <dsp:spPr>
        <a:xfrm>
          <a:off x="201604" y="1819233"/>
          <a:ext cx="366553" cy="36655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4E3310-1B5A-42DA-AF72-CA78BE3E1039}">
      <dsp:nvSpPr>
        <dsp:cNvPr id="0" name=""/>
        <dsp:cNvSpPr/>
      </dsp:nvSpPr>
      <dsp:spPr>
        <a:xfrm>
          <a:off x="769761" y="1669279"/>
          <a:ext cx="8999078" cy="66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34" tIns="70534" rIns="70534" bIns="70534" numCol="1" spcCol="1270" anchor="ctr" anchorCtr="0">
          <a:noAutofit/>
        </a:bodyPr>
        <a:lstStyle/>
        <a:p>
          <a:pPr marL="0" lvl="0" indent="0" algn="l" defTabSz="889000">
            <a:lnSpc>
              <a:spcPct val="100000"/>
            </a:lnSpc>
            <a:spcBef>
              <a:spcPct val="0"/>
            </a:spcBef>
            <a:spcAft>
              <a:spcPct val="35000"/>
            </a:spcAft>
            <a:buNone/>
          </a:pPr>
          <a:r>
            <a:rPr lang="en-AU" sz="2000" b="1" kern="1200" dirty="0"/>
            <a:t>Enacted on 1 February 2014</a:t>
          </a:r>
          <a:endParaRPr lang="en-US" sz="2000" kern="1200" dirty="0"/>
        </a:p>
      </dsp:txBody>
      <dsp:txXfrm>
        <a:off x="769761" y="1669279"/>
        <a:ext cx="8999078" cy="666460"/>
      </dsp:txXfrm>
    </dsp:sp>
    <dsp:sp modelId="{1C66D3D4-AECC-41F0-8DCC-1D929D7329DC}">
      <dsp:nvSpPr>
        <dsp:cNvPr id="0" name=""/>
        <dsp:cNvSpPr/>
      </dsp:nvSpPr>
      <dsp:spPr>
        <a:xfrm>
          <a:off x="0" y="2502355"/>
          <a:ext cx="9768840" cy="666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4A8D67-0963-49DB-8284-ABEDC2BA294B}">
      <dsp:nvSpPr>
        <dsp:cNvPr id="0" name=""/>
        <dsp:cNvSpPr/>
      </dsp:nvSpPr>
      <dsp:spPr>
        <a:xfrm>
          <a:off x="201604" y="2652308"/>
          <a:ext cx="366553" cy="36655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7E5279-0857-4966-A3F8-10552ABDD29F}">
      <dsp:nvSpPr>
        <dsp:cNvPr id="0" name=""/>
        <dsp:cNvSpPr/>
      </dsp:nvSpPr>
      <dsp:spPr>
        <a:xfrm>
          <a:off x="769761" y="2502355"/>
          <a:ext cx="8999078" cy="66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34" tIns="70534" rIns="70534" bIns="70534" numCol="1" spcCol="1270" anchor="ctr" anchorCtr="0">
          <a:noAutofit/>
        </a:bodyPr>
        <a:lstStyle/>
        <a:p>
          <a:pPr marL="0" lvl="0" indent="0" algn="l" defTabSz="889000">
            <a:lnSpc>
              <a:spcPct val="100000"/>
            </a:lnSpc>
            <a:spcBef>
              <a:spcPct val="0"/>
            </a:spcBef>
            <a:spcAft>
              <a:spcPct val="35000"/>
            </a:spcAft>
            <a:buNone/>
          </a:pPr>
          <a:r>
            <a:rPr lang="en-AU" sz="2000" b="1" kern="1200" dirty="0"/>
            <a:t>Presented significant changes at that time</a:t>
          </a:r>
          <a:endParaRPr lang="en-US" sz="2000" kern="1200" dirty="0"/>
        </a:p>
      </dsp:txBody>
      <dsp:txXfrm>
        <a:off x="769761" y="2502355"/>
        <a:ext cx="8999078" cy="666460"/>
      </dsp:txXfrm>
    </dsp:sp>
    <dsp:sp modelId="{9219C322-0A70-4E82-AB53-9601E31EA6F0}">
      <dsp:nvSpPr>
        <dsp:cNvPr id="0" name=""/>
        <dsp:cNvSpPr/>
      </dsp:nvSpPr>
      <dsp:spPr>
        <a:xfrm>
          <a:off x="0" y="3335430"/>
          <a:ext cx="9768840" cy="6664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3FED120-003F-4DC1-A20A-C502A961ABEF}">
      <dsp:nvSpPr>
        <dsp:cNvPr id="0" name=""/>
        <dsp:cNvSpPr/>
      </dsp:nvSpPr>
      <dsp:spPr>
        <a:xfrm>
          <a:off x="201604" y="3485384"/>
          <a:ext cx="366553" cy="36655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42BFBA-25F0-4C63-925C-B68BC8FF238B}">
      <dsp:nvSpPr>
        <dsp:cNvPr id="0" name=""/>
        <dsp:cNvSpPr/>
      </dsp:nvSpPr>
      <dsp:spPr>
        <a:xfrm>
          <a:off x="769761" y="3335430"/>
          <a:ext cx="8999078" cy="6664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0534" tIns="70534" rIns="70534" bIns="70534" numCol="1" spcCol="1270" anchor="ctr" anchorCtr="0">
          <a:noAutofit/>
        </a:bodyPr>
        <a:lstStyle/>
        <a:p>
          <a:pPr marL="0" lvl="0" indent="0" algn="l" defTabSz="889000">
            <a:lnSpc>
              <a:spcPct val="100000"/>
            </a:lnSpc>
            <a:spcBef>
              <a:spcPct val="0"/>
            </a:spcBef>
            <a:spcAft>
              <a:spcPct val="35000"/>
            </a:spcAft>
            <a:buNone/>
          </a:pPr>
          <a:r>
            <a:rPr lang="en-AU" sz="2000" b="1" kern="1200" dirty="0"/>
            <a:t>Now been in law for &gt; 10 years</a:t>
          </a:r>
          <a:endParaRPr lang="en-US" sz="2000" kern="1200" dirty="0"/>
        </a:p>
      </dsp:txBody>
      <dsp:txXfrm>
        <a:off x="769761" y="3335430"/>
        <a:ext cx="8999078" cy="6664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1CDC2A-A04C-44AE-A174-25AFB0239CE7}">
      <dsp:nvSpPr>
        <dsp:cNvPr id="0" name=""/>
        <dsp:cNvSpPr/>
      </dsp:nvSpPr>
      <dsp:spPr>
        <a:xfrm>
          <a:off x="0" y="152094"/>
          <a:ext cx="10515600" cy="8745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dirty="0">
              <a:latin typeface="Arial" panose="020B0604020202020204" pitchFamily="34" charset="0"/>
              <a:cs typeface="Arial" panose="020B0604020202020204" pitchFamily="34" charset="0"/>
            </a:rPr>
            <a:t>Use of term and issuing of “Interment Rights” (not lease, licence or grant)</a:t>
          </a:r>
          <a:endParaRPr lang="en-US" sz="2300" kern="1200" dirty="0">
            <a:latin typeface="Arial" panose="020B0604020202020204" pitchFamily="34" charset="0"/>
            <a:cs typeface="Arial" panose="020B0604020202020204" pitchFamily="34" charset="0"/>
          </a:endParaRPr>
        </a:p>
      </dsp:txBody>
      <dsp:txXfrm>
        <a:off x="42693" y="194787"/>
        <a:ext cx="10430214" cy="789189"/>
      </dsp:txXfrm>
    </dsp:sp>
    <dsp:sp modelId="{0793EE20-2C95-487F-BDC1-020A531C230C}">
      <dsp:nvSpPr>
        <dsp:cNvPr id="0" name=""/>
        <dsp:cNvSpPr/>
      </dsp:nvSpPr>
      <dsp:spPr>
        <a:xfrm>
          <a:off x="0" y="1065627"/>
          <a:ext cx="10515600" cy="8745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dirty="0">
              <a:latin typeface="Arial" panose="020B0604020202020204" pitchFamily="34" charset="0"/>
              <a:cs typeface="Arial" panose="020B0604020202020204" pitchFamily="34" charset="0"/>
            </a:rPr>
            <a:t>Register of Interments  (1 of 3 Mandated Registers, s53 of Act, Reg 36)</a:t>
          </a:r>
          <a:endParaRPr lang="en-US" sz="2300" kern="1200" dirty="0">
            <a:latin typeface="Arial" panose="020B0604020202020204" pitchFamily="34" charset="0"/>
            <a:cs typeface="Arial" panose="020B0604020202020204" pitchFamily="34" charset="0"/>
          </a:endParaRPr>
        </a:p>
      </dsp:txBody>
      <dsp:txXfrm>
        <a:off x="42693" y="1108320"/>
        <a:ext cx="10430214" cy="789189"/>
      </dsp:txXfrm>
    </dsp:sp>
    <dsp:sp modelId="{9B9CF41A-69EE-4DC1-95AB-294A1E06041A}">
      <dsp:nvSpPr>
        <dsp:cNvPr id="0" name=""/>
        <dsp:cNvSpPr/>
      </dsp:nvSpPr>
      <dsp:spPr>
        <a:xfrm>
          <a:off x="0" y="2033724"/>
          <a:ext cx="10515600" cy="8745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dirty="0">
              <a:latin typeface="Arial" panose="020B0604020202020204" pitchFamily="34" charset="0"/>
              <a:cs typeface="Arial" panose="020B0604020202020204" pitchFamily="34" charset="0"/>
            </a:rPr>
            <a:t>Issuing of Plain English Statements (“PES” for new, renewed and transferred interment rights)</a:t>
          </a:r>
          <a:endParaRPr lang="en-US" sz="2300" kern="1200" dirty="0">
            <a:latin typeface="Arial" panose="020B0604020202020204" pitchFamily="34" charset="0"/>
            <a:cs typeface="Arial" panose="020B0604020202020204" pitchFamily="34" charset="0"/>
          </a:endParaRPr>
        </a:p>
      </dsp:txBody>
      <dsp:txXfrm>
        <a:off x="42693" y="2076417"/>
        <a:ext cx="10430214" cy="789189"/>
      </dsp:txXfrm>
    </dsp:sp>
    <dsp:sp modelId="{BA26942A-1E2A-4E6D-B0A3-ABB0FB07AB85}">
      <dsp:nvSpPr>
        <dsp:cNvPr id="0" name=""/>
        <dsp:cNvSpPr/>
      </dsp:nvSpPr>
      <dsp:spPr>
        <a:xfrm>
          <a:off x="0" y="2908299"/>
          <a:ext cx="10515600" cy="8807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3870" tIns="29210" rIns="163576" bIns="29210" numCol="1" spcCol="1270" anchor="t" anchorCtr="0">
          <a:noAutofit/>
        </a:bodyPr>
        <a:lstStyle/>
        <a:p>
          <a:pPr marL="171450" lvl="1" indent="-171450" algn="l" defTabSz="800100">
            <a:lnSpc>
              <a:spcPct val="90000"/>
            </a:lnSpc>
            <a:spcBef>
              <a:spcPct val="0"/>
            </a:spcBef>
            <a:spcAft>
              <a:spcPct val="20000"/>
            </a:spcAft>
            <a:buChar char="•"/>
          </a:pPr>
          <a:r>
            <a:rPr lang="en-US" sz="1800" kern="1200" dirty="0">
              <a:latin typeface="Arial" panose="020B0604020202020204" pitchFamily="34" charset="0"/>
              <a:cs typeface="Arial" panose="020B0604020202020204" pitchFamily="34" charset="0"/>
            </a:rPr>
            <a:t>Must stipulate the tenure of the IR – 25, 50, 99 years or “in perpetuity”.</a:t>
          </a:r>
        </a:p>
        <a:p>
          <a:pPr marL="171450" lvl="1" indent="-171450" algn="l" defTabSz="800100">
            <a:lnSpc>
              <a:spcPct val="90000"/>
            </a:lnSpc>
            <a:spcBef>
              <a:spcPct val="0"/>
            </a:spcBef>
            <a:spcAft>
              <a:spcPct val="20000"/>
            </a:spcAft>
            <a:buChar char="•"/>
          </a:pPr>
          <a:r>
            <a:rPr lang="en-AU" sz="1800" kern="1200" dirty="0">
              <a:latin typeface="Arial" panose="020B0604020202020204" pitchFamily="34" charset="0"/>
              <a:cs typeface="Arial" panose="020B0604020202020204" pitchFamily="34" charset="0"/>
            </a:rPr>
            <a:t>Requirements of an interment right are detailed in s30(1) of the </a:t>
          </a:r>
          <a:r>
            <a:rPr lang="en-AU" sz="1800" i="1" kern="1200" dirty="0">
              <a:latin typeface="Arial" panose="020B0604020202020204" pitchFamily="34" charset="0"/>
              <a:cs typeface="Arial" panose="020B0604020202020204" pitchFamily="34" charset="0"/>
            </a:rPr>
            <a:t>Burial &amp; Cremation Act 2013</a:t>
          </a:r>
          <a:r>
            <a:rPr lang="en-AU" sz="1800" kern="1200" dirty="0">
              <a:latin typeface="Arial" panose="020B0604020202020204" pitchFamily="34" charset="0"/>
              <a:cs typeface="Arial" panose="020B0604020202020204" pitchFamily="34" charset="0"/>
            </a:rPr>
            <a:t>.</a:t>
          </a:r>
          <a:endParaRPr lang="en-US" sz="1800" kern="1200" dirty="0">
            <a:latin typeface="Arial" panose="020B0604020202020204" pitchFamily="34" charset="0"/>
            <a:cs typeface="Arial" panose="020B0604020202020204" pitchFamily="34" charset="0"/>
          </a:endParaRPr>
        </a:p>
        <a:p>
          <a:pPr marL="171450" lvl="1" indent="-171450" algn="l" defTabSz="800100">
            <a:lnSpc>
              <a:spcPct val="90000"/>
            </a:lnSpc>
            <a:spcBef>
              <a:spcPct val="0"/>
            </a:spcBef>
            <a:spcAft>
              <a:spcPct val="20000"/>
            </a:spcAft>
            <a:buChar char="•"/>
          </a:pPr>
          <a:r>
            <a:rPr lang="en-AU" sz="1800" kern="1200" dirty="0">
              <a:latin typeface="Arial" panose="020B0604020202020204" pitchFamily="34" charset="0"/>
              <a:cs typeface="Arial" panose="020B0604020202020204" pitchFamily="34" charset="0"/>
            </a:rPr>
            <a:t>Include the Terms and Conditions of the interment right. (Usually on back of IR)</a:t>
          </a:r>
          <a:endParaRPr lang="en-US" sz="1800" kern="1200" dirty="0">
            <a:latin typeface="Arial" panose="020B0604020202020204" pitchFamily="34" charset="0"/>
            <a:cs typeface="Arial" panose="020B0604020202020204" pitchFamily="34" charset="0"/>
          </a:endParaRPr>
        </a:p>
      </dsp:txBody>
      <dsp:txXfrm>
        <a:off x="0" y="2908299"/>
        <a:ext cx="10515600" cy="880785"/>
      </dsp:txXfrm>
    </dsp:sp>
    <dsp:sp modelId="{F89B6488-7080-4B92-A4F7-236914DB1296}">
      <dsp:nvSpPr>
        <dsp:cNvPr id="0" name=""/>
        <dsp:cNvSpPr/>
      </dsp:nvSpPr>
      <dsp:spPr>
        <a:xfrm>
          <a:off x="0" y="3789084"/>
          <a:ext cx="10515600" cy="87457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AU" sz="2300" kern="1200" dirty="0">
              <a:latin typeface="Arial" panose="020B0604020202020204" pitchFamily="34" charset="0"/>
              <a:cs typeface="Arial" panose="020B0604020202020204" pitchFamily="34" charset="0"/>
            </a:rPr>
            <a:t>Cemetery Plans - Robust and well maintained – core source documents </a:t>
          </a:r>
          <a:endParaRPr lang="en-US" sz="2300" kern="1200" dirty="0">
            <a:latin typeface="Arial" panose="020B0604020202020204" pitchFamily="34" charset="0"/>
            <a:cs typeface="Arial" panose="020B0604020202020204" pitchFamily="34" charset="0"/>
          </a:endParaRPr>
        </a:p>
      </dsp:txBody>
      <dsp:txXfrm>
        <a:off x="42693" y="3831777"/>
        <a:ext cx="10430214" cy="7891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F711B0-7EC5-4F84-8247-5ECF925A348D}">
      <dsp:nvSpPr>
        <dsp:cNvPr id="0" name=""/>
        <dsp:cNvSpPr/>
      </dsp:nvSpPr>
      <dsp:spPr>
        <a:xfrm>
          <a:off x="0" y="2370"/>
          <a:ext cx="6732887"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56E9D62-4DA1-44C7-B003-89ED3104EEB7}">
      <dsp:nvSpPr>
        <dsp:cNvPr id="0" name=""/>
        <dsp:cNvSpPr/>
      </dsp:nvSpPr>
      <dsp:spPr>
        <a:xfrm>
          <a:off x="0" y="0"/>
          <a:ext cx="6732887" cy="12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AU" sz="2000" b="1" kern="1200" dirty="0">
              <a:latin typeface="Arial" panose="020B0604020202020204" pitchFamily="34" charset="0"/>
              <a:cs typeface="Arial" panose="020B0604020202020204" pitchFamily="34" charset="0"/>
            </a:rPr>
            <a:t>By failing to comply with this requirement, cemetery authorities are</a:t>
          </a:r>
          <a:r>
            <a:rPr lang="en-AU" sz="1500" b="1" kern="1200" dirty="0">
              <a:latin typeface="Arial" panose="020B0604020202020204" pitchFamily="34" charset="0"/>
              <a:cs typeface="Arial" panose="020B0604020202020204" pitchFamily="34" charset="0"/>
            </a:rPr>
            <a:t>:</a:t>
          </a:r>
          <a:endParaRPr lang="en-US" sz="1500" b="1" kern="1200" dirty="0">
            <a:latin typeface="Arial" panose="020B0604020202020204" pitchFamily="34" charset="0"/>
            <a:cs typeface="Arial" panose="020B0604020202020204" pitchFamily="34" charset="0"/>
          </a:endParaRPr>
        </a:p>
      </dsp:txBody>
      <dsp:txXfrm>
        <a:off x="0" y="0"/>
        <a:ext cx="6732887" cy="1245873"/>
      </dsp:txXfrm>
    </dsp:sp>
    <dsp:sp modelId="{5104E554-657F-45E3-9CF7-5D886AB15A28}">
      <dsp:nvSpPr>
        <dsp:cNvPr id="0" name=""/>
        <dsp:cNvSpPr/>
      </dsp:nvSpPr>
      <dsp:spPr>
        <a:xfrm>
          <a:off x="0" y="1248243"/>
          <a:ext cx="6732887"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A6C1B80-7206-49E3-935E-19C59A0164DB}">
      <dsp:nvSpPr>
        <dsp:cNvPr id="0" name=""/>
        <dsp:cNvSpPr/>
      </dsp:nvSpPr>
      <dsp:spPr>
        <a:xfrm>
          <a:off x="0" y="1248243"/>
          <a:ext cx="6732887" cy="12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63525" lvl="0" indent="-263525" algn="l" defTabSz="889000">
            <a:lnSpc>
              <a:spcPct val="90000"/>
            </a:lnSpc>
            <a:spcBef>
              <a:spcPct val="0"/>
            </a:spcBef>
            <a:spcAft>
              <a:spcPct val="35000"/>
            </a:spcAft>
            <a:buNone/>
          </a:pPr>
          <a:r>
            <a:rPr lang="en-AU"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1/ Denying families and loved ones the   opportunity to have further interments and/or memorial on an interment site.</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0" y="1248243"/>
        <a:ext cx="6732887" cy="1245873"/>
      </dsp:txXfrm>
    </dsp:sp>
    <dsp:sp modelId="{B8A966C7-880D-41BE-B307-51A4C3ADFDD5}">
      <dsp:nvSpPr>
        <dsp:cNvPr id="0" name=""/>
        <dsp:cNvSpPr/>
      </dsp:nvSpPr>
      <dsp:spPr>
        <a:xfrm>
          <a:off x="0" y="2494117"/>
          <a:ext cx="6732887"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9B09B7-09B5-46DB-948F-8B41EA3D33D2}">
      <dsp:nvSpPr>
        <dsp:cNvPr id="0" name=""/>
        <dsp:cNvSpPr/>
      </dsp:nvSpPr>
      <dsp:spPr>
        <a:xfrm>
          <a:off x="0" y="2494117"/>
          <a:ext cx="6732887" cy="12458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63525" lvl="0" indent="-263525" algn="l" defTabSz="889000">
            <a:lnSpc>
              <a:spcPct val="90000"/>
            </a:lnSpc>
            <a:spcBef>
              <a:spcPct val="0"/>
            </a:spcBef>
            <a:spcAft>
              <a:spcPct val="35000"/>
            </a:spcAft>
            <a:buNone/>
          </a:pPr>
          <a:r>
            <a:rPr lang="en-AU"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2/ Missing the opportunity to obtain updated  contact details for interment sites.</a:t>
          </a:r>
          <a:endParaRPr lang="en-US"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endParaRPr>
        </a:p>
      </dsp:txBody>
      <dsp:txXfrm>
        <a:off x="0" y="2494117"/>
        <a:ext cx="6732887" cy="1245873"/>
      </dsp:txXfrm>
    </dsp:sp>
    <dsp:sp modelId="{E2B37D87-4E99-437C-924B-7D654B6C0221}">
      <dsp:nvSpPr>
        <dsp:cNvPr id="0" name=""/>
        <dsp:cNvSpPr/>
      </dsp:nvSpPr>
      <dsp:spPr>
        <a:xfrm>
          <a:off x="0" y="3739990"/>
          <a:ext cx="6732887"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771DAE-32DE-499B-901C-D0998B7205C2}">
      <dsp:nvSpPr>
        <dsp:cNvPr id="0" name=""/>
        <dsp:cNvSpPr/>
      </dsp:nvSpPr>
      <dsp:spPr>
        <a:xfrm>
          <a:off x="0" y="3739990"/>
          <a:ext cx="6726311" cy="18287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263525" lvl="0" indent="-263525" algn="l" defTabSz="889000">
            <a:lnSpc>
              <a:spcPct val="90000"/>
            </a:lnSpc>
            <a:spcBef>
              <a:spcPct val="0"/>
            </a:spcBef>
            <a:spcAft>
              <a:spcPct val="35000"/>
            </a:spcAft>
            <a:buNone/>
          </a:pPr>
          <a:r>
            <a:rPr lang="en-AU" sz="2000" b="1" kern="1200" dirty="0">
              <a:solidFill>
                <a:prstClr val="black">
                  <a:hueOff val="0"/>
                  <a:satOff val="0"/>
                  <a:lumOff val="0"/>
                  <a:alphaOff val="0"/>
                </a:prstClr>
              </a:solidFill>
              <a:latin typeface="Arial" panose="020B0604020202020204" pitchFamily="34" charset="0"/>
              <a:ea typeface="+mn-ea"/>
              <a:cs typeface="Arial" panose="020B0604020202020204" pitchFamily="34" charset="0"/>
            </a:rPr>
            <a:t>3/ Missing out on potential interment right renewal/extension revenue.</a:t>
          </a:r>
        </a:p>
        <a:p>
          <a:pPr marL="0" lvl="0" algn="l" defTabSz="666750">
            <a:lnSpc>
              <a:spcPct val="90000"/>
            </a:lnSpc>
            <a:spcBef>
              <a:spcPct val="0"/>
            </a:spcBef>
            <a:spcAft>
              <a:spcPct val="35000"/>
            </a:spcAft>
            <a:buNone/>
          </a:pPr>
          <a:endParaRPr lang="en-AU" sz="1500" kern="12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lgn="l" defTabSz="889000">
            <a:lnSpc>
              <a:spcPct val="90000"/>
            </a:lnSpc>
            <a:spcBef>
              <a:spcPct val="0"/>
            </a:spcBef>
            <a:spcAft>
              <a:spcPct val="35000"/>
            </a:spcAft>
            <a:buNone/>
          </a:pPr>
          <a:r>
            <a:rPr lang="en-AU" sz="2000" b="1" kern="1200" dirty="0">
              <a:solidFill>
                <a:schemeClr val="tx1"/>
              </a:solidFill>
              <a:latin typeface="Arial" panose="020B0604020202020204" pitchFamily="34" charset="0"/>
              <a:ea typeface="+mn-ea"/>
              <a:cs typeface="Arial" panose="020B0604020202020204" pitchFamily="34" charset="0"/>
            </a:rPr>
            <a:t>And ….when an IR expires, ownership of the interment right reverts to the cemetery authority. By default, they then own, and are responsible for the monument, headstone, or memorial.</a:t>
          </a:r>
          <a:endParaRPr lang="en-US" sz="2000" b="1" kern="1200" dirty="0">
            <a:solidFill>
              <a:schemeClr val="tx1"/>
            </a:solidFill>
            <a:latin typeface="Arial" panose="020B0604020202020204" pitchFamily="34" charset="0"/>
            <a:ea typeface="+mn-ea"/>
            <a:cs typeface="Arial" panose="020B0604020202020204" pitchFamily="34" charset="0"/>
          </a:endParaRPr>
        </a:p>
      </dsp:txBody>
      <dsp:txXfrm>
        <a:off x="0" y="3739990"/>
        <a:ext cx="6726311" cy="182870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CF5709-612B-42E0-8871-1E35F7139130}">
      <dsp:nvSpPr>
        <dsp:cNvPr id="0" name=""/>
        <dsp:cNvSpPr/>
      </dsp:nvSpPr>
      <dsp:spPr>
        <a:xfrm>
          <a:off x="1147442" y="1440474"/>
          <a:ext cx="1096274" cy="10962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0E96DA2-4E34-4F5E-A9C3-F3B3EF9082C0}">
      <dsp:nvSpPr>
        <dsp:cNvPr id="0" name=""/>
        <dsp:cNvSpPr/>
      </dsp:nvSpPr>
      <dsp:spPr>
        <a:xfrm>
          <a:off x="477496" y="2925984"/>
          <a:ext cx="2436165" cy="11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Cemetery records must be managed in accordance with the </a:t>
          </a:r>
          <a:r>
            <a:rPr lang="en-AU" sz="1400" b="1" i="1" kern="1200" dirty="0">
              <a:latin typeface="Arial" panose="020B0604020202020204" pitchFamily="34" charset="0"/>
              <a:cs typeface="Arial" panose="020B0604020202020204" pitchFamily="34" charset="0"/>
            </a:rPr>
            <a:t>State Records Act 1997 </a:t>
          </a:r>
          <a:r>
            <a:rPr lang="en-AU" sz="1400" b="1" kern="1200" dirty="0">
              <a:latin typeface="Arial" panose="020B0604020202020204" pitchFamily="34" charset="0"/>
              <a:cs typeface="Arial" panose="020B0604020202020204" pitchFamily="34" charset="0"/>
            </a:rPr>
            <a:t>(SA).</a:t>
          </a:r>
          <a:endParaRPr lang="en-US" sz="1400" b="1" kern="1200" dirty="0">
            <a:latin typeface="Arial" panose="020B0604020202020204" pitchFamily="34" charset="0"/>
            <a:cs typeface="Arial" panose="020B0604020202020204" pitchFamily="34" charset="0"/>
          </a:endParaRPr>
        </a:p>
      </dsp:txBody>
      <dsp:txXfrm>
        <a:off x="477496" y="2925984"/>
        <a:ext cx="2436165" cy="1107150"/>
      </dsp:txXfrm>
    </dsp:sp>
    <dsp:sp modelId="{553A5932-5B28-44DB-88DB-1540979B12CD}">
      <dsp:nvSpPr>
        <dsp:cNvPr id="0" name=""/>
        <dsp:cNvSpPr/>
      </dsp:nvSpPr>
      <dsp:spPr>
        <a:xfrm>
          <a:off x="4009935" y="1440474"/>
          <a:ext cx="1096274" cy="10962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E3E584-0221-4348-AAC1-0DDBE0F4642C}">
      <dsp:nvSpPr>
        <dsp:cNvPr id="0" name=""/>
        <dsp:cNvSpPr/>
      </dsp:nvSpPr>
      <dsp:spPr>
        <a:xfrm>
          <a:off x="3339990" y="2925984"/>
          <a:ext cx="2436165" cy="11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General Disposal Schedule 41 (GDS 41) for burial and cremation records </a:t>
          </a:r>
        </a:p>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(Dec 2020).</a:t>
          </a:r>
          <a:endParaRPr lang="en-US" sz="1400" b="1" kern="1200" dirty="0">
            <a:latin typeface="Arial" panose="020B0604020202020204" pitchFamily="34" charset="0"/>
            <a:cs typeface="Arial" panose="020B0604020202020204" pitchFamily="34" charset="0"/>
          </a:endParaRPr>
        </a:p>
      </dsp:txBody>
      <dsp:txXfrm>
        <a:off x="3339990" y="2925984"/>
        <a:ext cx="2436165" cy="1107150"/>
      </dsp:txXfrm>
    </dsp:sp>
    <dsp:sp modelId="{82A2507E-14BF-4C35-894A-602AE6D9DF70}">
      <dsp:nvSpPr>
        <dsp:cNvPr id="0" name=""/>
        <dsp:cNvSpPr/>
      </dsp:nvSpPr>
      <dsp:spPr>
        <a:xfrm>
          <a:off x="6872429" y="1440474"/>
          <a:ext cx="1096274" cy="10962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627E947-B8AE-4A16-B844-3B4130895FC1}">
      <dsp:nvSpPr>
        <dsp:cNvPr id="0" name=""/>
        <dsp:cNvSpPr/>
      </dsp:nvSpPr>
      <dsp:spPr>
        <a:xfrm>
          <a:off x="6202484" y="2925984"/>
          <a:ext cx="2436165" cy="11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State Records classify the majority of burial and cremation records as “permanent records,” meaning these are required to be retained forever.</a:t>
          </a:r>
          <a:endParaRPr lang="en-US" sz="1400" b="1" kern="1200" dirty="0">
            <a:latin typeface="Arial" panose="020B0604020202020204" pitchFamily="34" charset="0"/>
            <a:cs typeface="Arial" panose="020B0604020202020204" pitchFamily="34" charset="0"/>
          </a:endParaRPr>
        </a:p>
      </dsp:txBody>
      <dsp:txXfrm>
        <a:off x="6202484" y="2925984"/>
        <a:ext cx="2436165" cy="1107150"/>
      </dsp:txXfrm>
    </dsp:sp>
    <dsp:sp modelId="{193CFED3-122B-4CEA-AEF8-EF9137FB9C69}">
      <dsp:nvSpPr>
        <dsp:cNvPr id="0" name=""/>
        <dsp:cNvSpPr/>
      </dsp:nvSpPr>
      <dsp:spPr>
        <a:xfrm>
          <a:off x="9734923" y="1440474"/>
          <a:ext cx="1096274" cy="109627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B5A07A5-B7D3-4CB9-B4A5-05B00EFC510E}">
      <dsp:nvSpPr>
        <dsp:cNvPr id="0" name=""/>
        <dsp:cNvSpPr/>
      </dsp:nvSpPr>
      <dsp:spPr>
        <a:xfrm>
          <a:off x="9064978" y="2925984"/>
          <a:ext cx="2436165" cy="11071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22300">
            <a:lnSpc>
              <a:spcPct val="90000"/>
            </a:lnSpc>
            <a:spcBef>
              <a:spcPct val="0"/>
            </a:spcBef>
            <a:spcAft>
              <a:spcPct val="35000"/>
            </a:spcAft>
            <a:buNone/>
          </a:pPr>
          <a:r>
            <a:rPr lang="en-AU" sz="1400" b="1" kern="1200" dirty="0">
              <a:latin typeface="Arial" panose="020B0604020202020204" pitchFamily="34" charset="0"/>
              <a:cs typeface="Arial" panose="020B0604020202020204" pitchFamily="34" charset="0"/>
            </a:rPr>
            <a:t>Exclusions are mainly invoices and internal burial booking forms.</a:t>
          </a:r>
          <a:endParaRPr lang="en-US" sz="1400" b="1" kern="1200" dirty="0">
            <a:latin typeface="Arial" panose="020B0604020202020204" pitchFamily="34" charset="0"/>
            <a:cs typeface="Arial" panose="020B0604020202020204" pitchFamily="34" charset="0"/>
          </a:endParaRPr>
        </a:p>
      </dsp:txBody>
      <dsp:txXfrm>
        <a:off x="9064978" y="2925984"/>
        <a:ext cx="2436165" cy="11071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F48D18-FAC9-4AD4-96D3-A322A1E42F44}">
      <dsp:nvSpPr>
        <dsp:cNvPr id="0" name=""/>
        <dsp:cNvSpPr/>
      </dsp:nvSpPr>
      <dsp:spPr>
        <a:xfrm>
          <a:off x="0" y="0"/>
          <a:ext cx="11670390" cy="205620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355600" lvl="0" indent="-182563" algn="ctr" defTabSz="1066800">
            <a:lnSpc>
              <a:spcPct val="90000"/>
            </a:lnSpc>
            <a:spcBef>
              <a:spcPct val="0"/>
            </a:spcBef>
            <a:spcAft>
              <a:spcPct val="35000"/>
            </a:spcAft>
            <a:buNone/>
          </a:pPr>
          <a:r>
            <a:rPr lang="en-AU" sz="2400" b="1" kern="1200" dirty="0"/>
            <a:t>Graves are defined as “Confined Spaces.”  As such, persons going into a grave  must have Confined Spaces Entry Permit &amp; a Confined Spaces Work Certificate.</a:t>
          </a:r>
          <a:endParaRPr lang="en-US" sz="2400" kern="1200" dirty="0"/>
        </a:p>
      </dsp:txBody>
      <dsp:txXfrm>
        <a:off x="0" y="0"/>
        <a:ext cx="11670390" cy="1110350"/>
      </dsp:txXfrm>
    </dsp:sp>
    <dsp:sp modelId="{9A29DDA8-1F40-4CA8-A549-1D0774B47C9B}">
      <dsp:nvSpPr>
        <dsp:cNvPr id="0" name=""/>
        <dsp:cNvSpPr/>
      </dsp:nvSpPr>
      <dsp:spPr>
        <a:xfrm>
          <a:off x="0" y="1069226"/>
          <a:ext cx="5835194" cy="94585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AU" sz="2500" b="1" kern="1200" dirty="0"/>
            <a:t>The grave must be shored up before anyone descends into it.</a:t>
          </a:r>
          <a:endParaRPr lang="en-US" sz="2500" kern="1200" dirty="0"/>
        </a:p>
      </dsp:txBody>
      <dsp:txXfrm>
        <a:off x="0" y="1069226"/>
        <a:ext cx="5835194" cy="945853"/>
      </dsp:txXfrm>
    </dsp:sp>
    <dsp:sp modelId="{2B92711E-2201-46F4-A641-30EDDB8E6429}">
      <dsp:nvSpPr>
        <dsp:cNvPr id="0" name=""/>
        <dsp:cNvSpPr/>
      </dsp:nvSpPr>
      <dsp:spPr>
        <a:xfrm>
          <a:off x="5835195" y="1069226"/>
          <a:ext cx="5835194" cy="945853"/>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7800" tIns="31750" rIns="177800" bIns="31750" numCol="1" spcCol="1270" anchor="ctr" anchorCtr="0">
          <a:noAutofit/>
        </a:bodyPr>
        <a:lstStyle/>
        <a:p>
          <a:pPr marL="0" lvl="0" indent="0" algn="ctr" defTabSz="1111250">
            <a:lnSpc>
              <a:spcPct val="90000"/>
            </a:lnSpc>
            <a:spcBef>
              <a:spcPct val="0"/>
            </a:spcBef>
            <a:spcAft>
              <a:spcPct val="35000"/>
            </a:spcAft>
            <a:buNone/>
          </a:pPr>
          <a:r>
            <a:rPr lang="en-AU" sz="2500" b="1" kern="1200" dirty="0"/>
            <a:t>Shoring varies greatly . “Homemade” – effective maybe but non-complying.</a:t>
          </a:r>
          <a:endParaRPr lang="en-US" sz="2500" kern="1200" dirty="0"/>
        </a:p>
      </dsp:txBody>
      <dsp:txXfrm>
        <a:off x="5835195" y="1069226"/>
        <a:ext cx="5835194" cy="94585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ECD8CA-63E2-47AE-B72C-E040A75D4276}" type="datetimeFigureOut">
              <a:rPr lang="en-AU" smtClean="0"/>
              <a:t>25/10/2024</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DCFEF-3440-4826-9F8A-FE98D96C26D0}" type="slidenum">
              <a:rPr lang="en-AU" smtClean="0"/>
              <a:t>‹#›</a:t>
            </a:fld>
            <a:endParaRPr lang="en-AU" dirty="0"/>
          </a:p>
        </p:txBody>
      </p:sp>
    </p:spTree>
    <p:extLst>
      <p:ext uri="{BB962C8B-B14F-4D97-AF65-F5344CB8AC3E}">
        <p14:creationId xmlns:p14="http://schemas.microsoft.com/office/powerpoint/2010/main" val="2843564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CE9DCFEF-3440-4826-9F8A-FE98D96C26D0}" type="slidenum">
              <a:rPr lang="en-AU" smtClean="0"/>
              <a:t>7</a:t>
            </a:fld>
            <a:endParaRPr lang="en-AU" dirty="0"/>
          </a:p>
        </p:txBody>
      </p:sp>
    </p:spTree>
    <p:extLst>
      <p:ext uri="{BB962C8B-B14F-4D97-AF65-F5344CB8AC3E}">
        <p14:creationId xmlns:p14="http://schemas.microsoft.com/office/powerpoint/2010/main" val="41730910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A03FE-7A2C-E5D0-EEEB-999C653A27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1FA7B4B5-202D-2CE6-393A-40FCBD52216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C7D33B8C-DE68-968C-F0ED-439EC6FCA719}"/>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5" name="Footer Placeholder 4">
            <a:extLst>
              <a:ext uri="{FF2B5EF4-FFF2-40B4-BE49-F238E27FC236}">
                <a16:creationId xmlns:a16="http://schemas.microsoft.com/office/drawing/2014/main" id="{CB13A55B-0D53-E49E-5C68-9DE89A47A71C}"/>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CA7A9DE-02ED-8130-7C07-7565F9D5A02C}"/>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32636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3BDED-9947-198A-9ABD-0BAA6564F93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C24EC7E-7509-E032-C2A7-52DB9BEF96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766774B-F33C-17A5-2317-449F73CA871F}"/>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5" name="Footer Placeholder 4">
            <a:extLst>
              <a:ext uri="{FF2B5EF4-FFF2-40B4-BE49-F238E27FC236}">
                <a16:creationId xmlns:a16="http://schemas.microsoft.com/office/drawing/2014/main" id="{4C6A62E4-67FA-3E2B-5425-874373F64DC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BDFFCB2-997D-A238-34C4-CFB5C757AFB3}"/>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16634761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1130C8-E597-0607-A6A2-94807AE2D2B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73BACF6-0303-2646-9BFF-F7CD936B415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F2195A2A-052F-4043-755A-4CDEC3A473D9}"/>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5" name="Footer Placeholder 4">
            <a:extLst>
              <a:ext uri="{FF2B5EF4-FFF2-40B4-BE49-F238E27FC236}">
                <a16:creationId xmlns:a16="http://schemas.microsoft.com/office/drawing/2014/main" id="{1051DA3A-A044-A607-9A54-B77E5913883A}"/>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BA21FBCA-C37E-8DCE-D714-095A9F8BD4FD}"/>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21700102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CCB87-A382-C9CB-C579-0CEEBFB9B076}"/>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762B5AF-6309-826A-E7B6-6B6AE0DFE5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3AF2C36-88B0-8E64-85CC-B6C01DEDE744}"/>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5" name="Footer Placeholder 4">
            <a:extLst>
              <a:ext uri="{FF2B5EF4-FFF2-40B4-BE49-F238E27FC236}">
                <a16:creationId xmlns:a16="http://schemas.microsoft.com/office/drawing/2014/main" id="{DB90238C-2742-80BD-ACDF-5993C18C8979}"/>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A4CD404C-7DFD-DE0B-97CB-D7A1E2C9A943}"/>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1019838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F8A868-A1EE-274A-026E-6E3F61D82D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ADF56346-3297-4516-C672-7131356CF7B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6591182-A26B-B2D0-7A2B-8C2581F05311}"/>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5" name="Footer Placeholder 4">
            <a:extLst>
              <a:ext uri="{FF2B5EF4-FFF2-40B4-BE49-F238E27FC236}">
                <a16:creationId xmlns:a16="http://schemas.microsoft.com/office/drawing/2014/main" id="{4202C30B-448A-EF39-4FD2-077712CB13D0}"/>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EA8BCAB5-6493-A649-8D45-ABA3BACFEE62}"/>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18589642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68998-3752-14CB-DEC1-108E39E265FD}"/>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96BC30E-0D47-7D25-1E69-8F99B439B29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0062E22E-CB2B-3CEB-72EC-50097A3F7D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120CC83-D291-DD8A-5C9B-E076699BC819}"/>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6" name="Footer Placeholder 5">
            <a:extLst>
              <a:ext uri="{FF2B5EF4-FFF2-40B4-BE49-F238E27FC236}">
                <a16:creationId xmlns:a16="http://schemas.microsoft.com/office/drawing/2014/main" id="{A7D16796-9CA1-B327-A59F-C47D5E125077}"/>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DD8A5AC5-64BA-F8A2-A481-D09A1034CE1D}"/>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3710922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360B8-A9DD-12E7-752C-6F250762C30E}"/>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640CAB8-DF90-1F0B-B0BC-4A15C28603A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099DF1-A139-2985-4B1D-47608167BE4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A4E06259-A496-B188-C4EB-401A07705CC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544FE8-A89E-8298-5268-7A3B8114506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0A35F3F-DD32-95AB-94DF-02856FA72E4F}"/>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8" name="Footer Placeholder 7">
            <a:extLst>
              <a:ext uri="{FF2B5EF4-FFF2-40B4-BE49-F238E27FC236}">
                <a16:creationId xmlns:a16="http://schemas.microsoft.com/office/drawing/2014/main" id="{4CE65F94-8202-5A1D-1229-F15F8E6FEE47}"/>
              </a:ext>
            </a:extLst>
          </p:cNvPr>
          <p:cNvSpPr>
            <a:spLocks noGrp="1"/>
          </p:cNvSpPr>
          <p:nvPr>
            <p:ph type="ftr" sz="quarter" idx="11"/>
          </p:nvPr>
        </p:nvSpPr>
        <p:spPr/>
        <p:txBody>
          <a:bodyPr/>
          <a:lstStyle/>
          <a:p>
            <a:endParaRPr lang="en-AU" dirty="0"/>
          </a:p>
        </p:txBody>
      </p:sp>
      <p:sp>
        <p:nvSpPr>
          <p:cNvPr id="9" name="Slide Number Placeholder 8">
            <a:extLst>
              <a:ext uri="{FF2B5EF4-FFF2-40B4-BE49-F238E27FC236}">
                <a16:creationId xmlns:a16="http://schemas.microsoft.com/office/drawing/2014/main" id="{4D18D1F1-BF3B-0CC1-1EF3-96867E816CF4}"/>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22692722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2B9E4-5B85-7749-6E44-D40E735162B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82CC54DE-5DE1-6585-9AF7-FCC6CF3C5724}"/>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4" name="Footer Placeholder 3">
            <a:extLst>
              <a:ext uri="{FF2B5EF4-FFF2-40B4-BE49-F238E27FC236}">
                <a16:creationId xmlns:a16="http://schemas.microsoft.com/office/drawing/2014/main" id="{FA131017-E8E1-6F43-24B5-C6AE24804F57}"/>
              </a:ext>
            </a:extLst>
          </p:cNvPr>
          <p:cNvSpPr>
            <a:spLocks noGrp="1"/>
          </p:cNvSpPr>
          <p:nvPr>
            <p:ph type="ftr" sz="quarter" idx="11"/>
          </p:nvPr>
        </p:nvSpPr>
        <p:spPr/>
        <p:txBody>
          <a:bodyPr/>
          <a:lstStyle/>
          <a:p>
            <a:endParaRPr lang="en-AU" dirty="0"/>
          </a:p>
        </p:txBody>
      </p:sp>
      <p:sp>
        <p:nvSpPr>
          <p:cNvPr id="5" name="Slide Number Placeholder 4">
            <a:extLst>
              <a:ext uri="{FF2B5EF4-FFF2-40B4-BE49-F238E27FC236}">
                <a16:creationId xmlns:a16="http://schemas.microsoft.com/office/drawing/2014/main" id="{3B94C48D-917F-006B-A21C-397FF7851C8A}"/>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8271276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4A7C562-56CB-0DFB-0F75-327561F8124C}"/>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3" name="Footer Placeholder 2">
            <a:extLst>
              <a:ext uri="{FF2B5EF4-FFF2-40B4-BE49-F238E27FC236}">
                <a16:creationId xmlns:a16="http://schemas.microsoft.com/office/drawing/2014/main" id="{65A1F36A-87AA-735A-0BFC-FC4687FBA9A4}"/>
              </a:ext>
            </a:extLst>
          </p:cNvPr>
          <p:cNvSpPr>
            <a:spLocks noGrp="1"/>
          </p:cNvSpPr>
          <p:nvPr>
            <p:ph type="ftr" sz="quarter" idx="11"/>
          </p:nvPr>
        </p:nvSpPr>
        <p:spPr/>
        <p:txBody>
          <a:bodyPr/>
          <a:lstStyle/>
          <a:p>
            <a:endParaRPr lang="en-AU" dirty="0"/>
          </a:p>
        </p:txBody>
      </p:sp>
      <p:sp>
        <p:nvSpPr>
          <p:cNvPr id="4" name="Slide Number Placeholder 3">
            <a:extLst>
              <a:ext uri="{FF2B5EF4-FFF2-40B4-BE49-F238E27FC236}">
                <a16:creationId xmlns:a16="http://schemas.microsoft.com/office/drawing/2014/main" id="{DCB8EB80-5240-9F29-3118-E9D593531A42}"/>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947154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A0D85-A545-DA68-522F-29DC758E8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337944A8-0C75-5C8D-DE2B-A242DEF607E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0162A72-F080-827D-05AB-823AAC384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9885D0-F45A-5A54-57D7-E39A731ECB30}"/>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6" name="Footer Placeholder 5">
            <a:extLst>
              <a:ext uri="{FF2B5EF4-FFF2-40B4-BE49-F238E27FC236}">
                <a16:creationId xmlns:a16="http://schemas.microsoft.com/office/drawing/2014/main" id="{52D15580-D527-ED95-4F02-D389E917DA13}"/>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C874B013-5E78-0350-F4C5-D17C2E9DE004}"/>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34139210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26904-446B-A12A-34EA-95871C9B094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25EEC75-4FDB-0280-8A05-05D46D7B33E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8E0FA158-8ED9-E9E3-07A3-F026C1F27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2217F6-40D4-C203-FFFC-F1182F5B6336}"/>
              </a:ext>
            </a:extLst>
          </p:cNvPr>
          <p:cNvSpPr>
            <a:spLocks noGrp="1"/>
          </p:cNvSpPr>
          <p:nvPr>
            <p:ph type="dt" sz="half" idx="10"/>
          </p:nvPr>
        </p:nvSpPr>
        <p:spPr/>
        <p:txBody>
          <a:bodyPr/>
          <a:lstStyle/>
          <a:p>
            <a:fld id="{EA3B10BF-BCC9-4D97-B7EF-4A18E00857F8}" type="datetimeFigureOut">
              <a:rPr lang="en-AU" smtClean="0"/>
              <a:t>25/10/2024</a:t>
            </a:fld>
            <a:endParaRPr lang="en-AU" dirty="0"/>
          </a:p>
        </p:txBody>
      </p:sp>
      <p:sp>
        <p:nvSpPr>
          <p:cNvPr id="6" name="Footer Placeholder 5">
            <a:extLst>
              <a:ext uri="{FF2B5EF4-FFF2-40B4-BE49-F238E27FC236}">
                <a16:creationId xmlns:a16="http://schemas.microsoft.com/office/drawing/2014/main" id="{FE47BDD6-871D-7319-4992-CA0DD240C20B}"/>
              </a:ext>
            </a:extLst>
          </p:cNvPr>
          <p:cNvSpPr>
            <a:spLocks noGrp="1"/>
          </p:cNvSpPr>
          <p:nvPr>
            <p:ph type="ftr" sz="quarter" idx="11"/>
          </p:nvPr>
        </p:nvSpPr>
        <p:spPr/>
        <p:txBody>
          <a:bodyPr/>
          <a:lstStyle/>
          <a:p>
            <a:endParaRPr lang="en-AU" dirty="0"/>
          </a:p>
        </p:txBody>
      </p:sp>
      <p:sp>
        <p:nvSpPr>
          <p:cNvPr id="7" name="Slide Number Placeholder 6">
            <a:extLst>
              <a:ext uri="{FF2B5EF4-FFF2-40B4-BE49-F238E27FC236}">
                <a16:creationId xmlns:a16="http://schemas.microsoft.com/office/drawing/2014/main" id="{33022119-D42E-BE3F-5F24-C8B82317F513}"/>
              </a:ext>
            </a:extLst>
          </p:cNvPr>
          <p:cNvSpPr>
            <a:spLocks noGrp="1"/>
          </p:cNvSpPr>
          <p:nvPr>
            <p:ph type="sldNum" sz="quarter" idx="12"/>
          </p:nvPr>
        </p:nvSpPr>
        <p:spPr/>
        <p:txBody>
          <a:bodyPr/>
          <a:lstStyle/>
          <a:p>
            <a:fld id="{6F342922-1E9C-43E0-86A6-BFBC6DFB6976}" type="slidenum">
              <a:rPr lang="en-AU" smtClean="0"/>
              <a:t>‹#›</a:t>
            </a:fld>
            <a:endParaRPr lang="en-AU" dirty="0"/>
          </a:p>
        </p:txBody>
      </p:sp>
    </p:spTree>
    <p:extLst>
      <p:ext uri="{BB962C8B-B14F-4D97-AF65-F5344CB8AC3E}">
        <p14:creationId xmlns:p14="http://schemas.microsoft.com/office/powerpoint/2010/main" val="1898034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A72AD5-E896-1CE4-E35A-2BCF86F7FD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148D1EF3-66AB-A905-60D6-9A6F765476D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5A2FDBAC-2D38-2FA4-6DDA-8CE7C6A392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A3B10BF-BCC9-4D97-B7EF-4A18E00857F8}" type="datetimeFigureOut">
              <a:rPr lang="en-AU" smtClean="0"/>
              <a:t>25/10/2024</a:t>
            </a:fld>
            <a:endParaRPr lang="en-AU" dirty="0"/>
          </a:p>
        </p:txBody>
      </p:sp>
      <p:sp>
        <p:nvSpPr>
          <p:cNvPr id="5" name="Footer Placeholder 4">
            <a:extLst>
              <a:ext uri="{FF2B5EF4-FFF2-40B4-BE49-F238E27FC236}">
                <a16:creationId xmlns:a16="http://schemas.microsoft.com/office/drawing/2014/main" id="{07E5970D-3C00-AF8A-61AC-3093370A406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dirty="0"/>
          </a:p>
        </p:txBody>
      </p:sp>
      <p:sp>
        <p:nvSpPr>
          <p:cNvPr id="6" name="Slide Number Placeholder 5">
            <a:extLst>
              <a:ext uri="{FF2B5EF4-FFF2-40B4-BE49-F238E27FC236}">
                <a16:creationId xmlns:a16="http://schemas.microsoft.com/office/drawing/2014/main" id="{7C12DDAD-1F4D-0019-CE84-9F932E2A3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F342922-1E9C-43E0-86A6-BFBC6DFB6976}" type="slidenum">
              <a:rPr lang="en-AU" smtClean="0"/>
              <a:t>‹#›</a:t>
            </a:fld>
            <a:endParaRPr lang="en-AU" dirty="0"/>
          </a:p>
        </p:txBody>
      </p:sp>
    </p:spTree>
    <p:extLst>
      <p:ext uri="{BB962C8B-B14F-4D97-AF65-F5344CB8AC3E}">
        <p14:creationId xmlns:p14="http://schemas.microsoft.com/office/powerpoint/2010/main" val="239270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hyperlink" Target="#idc29da429_ce9d_4019_a50b_0a85633a88"/><Relationship Id="rId2" Type="http://schemas.openxmlformats.org/officeDocument/2006/relationships/hyperlink" Target="#id1782701f_c593_40a7_ac54_41f874e02d"/><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image" Target="../media/image3.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3.jpeg"/><Relationship Id="rId7" Type="http://schemas.openxmlformats.org/officeDocument/2006/relationships/diagramLayout" Target="../diagrams/layout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35.jpeg"/><Relationship Id="rId10" Type="http://schemas.microsoft.com/office/2007/relationships/diagramDrawing" Target="../diagrams/drawing5.xml"/><Relationship Id="rId4" Type="http://schemas.openxmlformats.org/officeDocument/2006/relationships/image" Target="../media/image34.jpeg"/><Relationship Id="rId9" Type="http://schemas.openxmlformats.org/officeDocument/2006/relationships/diagramColors" Target="../diagrams/colors5.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167A-D101-DBD0-7CC7-7C7D138F9D3C}"/>
              </a:ext>
            </a:extLst>
          </p:cNvPr>
          <p:cNvSpPr>
            <a:spLocks noGrp="1"/>
          </p:cNvSpPr>
          <p:nvPr>
            <p:ph type="ctrTitle"/>
          </p:nvPr>
        </p:nvSpPr>
        <p:spPr/>
        <p:txBody>
          <a:bodyPr/>
          <a:lstStyle/>
          <a:p>
            <a:endParaRPr lang="en-AU" dirty="0"/>
          </a:p>
        </p:txBody>
      </p:sp>
      <p:sp>
        <p:nvSpPr>
          <p:cNvPr id="3" name="Subtitle 2">
            <a:extLst>
              <a:ext uri="{FF2B5EF4-FFF2-40B4-BE49-F238E27FC236}">
                <a16:creationId xmlns:a16="http://schemas.microsoft.com/office/drawing/2014/main" id="{4C81666E-C005-9E47-ECCB-CC9EEBFD0F87}"/>
              </a:ext>
            </a:extLst>
          </p:cNvPr>
          <p:cNvSpPr>
            <a:spLocks noGrp="1"/>
          </p:cNvSpPr>
          <p:nvPr>
            <p:ph type="subTitle" idx="1"/>
          </p:nvPr>
        </p:nvSpPr>
        <p:spPr/>
        <p:txBody>
          <a:bodyPr/>
          <a:lstStyle/>
          <a:p>
            <a:endParaRPr lang="en-AU" dirty="0"/>
          </a:p>
        </p:txBody>
      </p:sp>
      <p:pic>
        <p:nvPicPr>
          <p:cNvPr id="1026" name="Picture 2" descr="Old Murray Bridge, Australia">
            <a:extLst>
              <a:ext uri="{FF2B5EF4-FFF2-40B4-BE49-F238E27FC236}">
                <a16:creationId xmlns:a16="http://schemas.microsoft.com/office/drawing/2014/main" id="{8024FE18-A6A1-6366-C533-967EE1306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98" y="-101600"/>
            <a:ext cx="12416117" cy="812549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F:\CCASA\Logos\Logo 2.PNG">
            <a:extLst>
              <a:ext uri="{FF2B5EF4-FFF2-40B4-BE49-F238E27FC236}">
                <a16:creationId xmlns:a16="http://schemas.microsoft.com/office/drawing/2014/main" id="{0CBA8ED0-8FF8-BB6A-5892-71598D54AB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40165" y="306388"/>
            <a:ext cx="2632075"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34202B8-31E2-C496-958F-DFEA69A6C5FC}"/>
              </a:ext>
            </a:extLst>
          </p:cNvPr>
          <p:cNvSpPr txBox="1"/>
          <p:nvPr/>
        </p:nvSpPr>
        <p:spPr>
          <a:xfrm rot="10800000" flipV="1">
            <a:off x="294640" y="5201374"/>
            <a:ext cx="9753600" cy="1754326"/>
          </a:xfrm>
          <a:prstGeom prst="rect">
            <a:avLst/>
          </a:prstGeom>
          <a:noFill/>
        </p:spPr>
        <p:txBody>
          <a:bodyPr wrap="square" rtlCol="0">
            <a:spAutoFit/>
          </a:bodyPr>
          <a:lstStyle/>
          <a:p>
            <a:r>
              <a:rPr lang="en-AU" sz="3600" dirty="0">
                <a:solidFill>
                  <a:schemeClr val="bg1"/>
                </a:solidFill>
                <a:latin typeface="Arial" panose="020B0604020202020204" pitchFamily="34" charset="0"/>
                <a:cs typeface="Arial" panose="020B0604020202020204" pitchFamily="34" charset="0"/>
              </a:rPr>
              <a:t>2024 INFORMATION DAY</a:t>
            </a:r>
          </a:p>
          <a:p>
            <a:r>
              <a:rPr lang="en-AU" sz="3600" dirty="0">
                <a:solidFill>
                  <a:schemeClr val="bg1"/>
                </a:solidFill>
                <a:latin typeface="Arial" panose="020B0604020202020204" pitchFamily="34" charset="0"/>
                <a:cs typeface="Arial" panose="020B0604020202020204" pitchFamily="34" charset="0"/>
              </a:rPr>
              <a:t>COMPLIANCE REVIEW PRESENTATION</a:t>
            </a:r>
          </a:p>
          <a:p>
            <a:r>
              <a:rPr lang="en-AU" sz="3600" dirty="0">
                <a:solidFill>
                  <a:schemeClr val="bg1"/>
                </a:solidFill>
                <a:latin typeface="Arial" panose="020B0604020202020204" pitchFamily="34" charset="0"/>
                <a:cs typeface="Arial" panose="020B0604020202020204" pitchFamily="34" charset="0"/>
              </a:rPr>
              <a:t>Robert Pitt</a:t>
            </a:r>
          </a:p>
        </p:txBody>
      </p:sp>
    </p:spTree>
    <p:extLst>
      <p:ext uri="{BB962C8B-B14F-4D97-AF65-F5344CB8AC3E}">
        <p14:creationId xmlns:p14="http://schemas.microsoft.com/office/powerpoint/2010/main" val="684902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5C75DD0-9970-C32D-9BC3-1AA1AFDDF30A}"/>
              </a:ext>
            </a:extLst>
          </p:cNvPr>
          <p:cNvSpPr>
            <a:spLocks noGrp="1"/>
          </p:cNvSpPr>
          <p:nvPr>
            <p:ph type="title"/>
          </p:nvPr>
        </p:nvSpPr>
        <p:spPr>
          <a:xfrm>
            <a:off x="848238" y="365125"/>
            <a:ext cx="10505561" cy="1325563"/>
          </a:xfrm>
        </p:spPr>
        <p:txBody>
          <a:bodyPr>
            <a:normAutofit fontScale="90000"/>
          </a:bodyPr>
          <a:lstStyle/>
          <a:p>
            <a:br>
              <a:rPr lang="en-AU" sz="2100" dirty="0"/>
            </a:br>
            <a:r>
              <a:rPr lang="en-AU" sz="3100" b="1" dirty="0">
                <a:latin typeface="Arial" panose="020B0604020202020204" pitchFamily="34" charset="0"/>
                <a:cs typeface="Arial" panose="020B0604020202020204" pitchFamily="34" charset="0"/>
              </a:rPr>
              <a:t>New Legislation </a:t>
            </a:r>
            <a:br>
              <a:rPr lang="en-AU" sz="3100" b="1" dirty="0">
                <a:latin typeface="Arial" panose="020B0604020202020204" pitchFamily="34" charset="0"/>
                <a:cs typeface="Arial" panose="020B0604020202020204" pitchFamily="34" charset="0"/>
              </a:rPr>
            </a:br>
            <a:r>
              <a:rPr lang="en-US" sz="3100" b="1" i="1" dirty="0">
                <a:effectLst/>
                <a:latin typeface="Arial" panose="020B0604020202020204" pitchFamily="34" charset="0"/>
                <a:cs typeface="Arial" panose="020B0604020202020204" pitchFamily="34" charset="0"/>
              </a:rPr>
              <a:t>Burial &amp; Cremation (Interment Rights) Amendment Act 2023</a:t>
            </a:r>
            <a:br>
              <a:rPr lang="en-US" sz="2100" b="1" i="0" dirty="0">
                <a:effectLst/>
                <a:latin typeface="Open Sans" panose="020B0606030504020204" pitchFamily="34" charset="0"/>
              </a:rPr>
            </a:br>
            <a:endParaRPr lang="en-AU" sz="2100" dirty="0"/>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5DD541-FF31-D2FA-DF91-1139E88EDF37}"/>
              </a:ext>
            </a:extLst>
          </p:cNvPr>
          <p:cNvSpPr>
            <a:spLocks noGrp="1"/>
          </p:cNvSpPr>
          <p:nvPr>
            <p:ph idx="1"/>
          </p:nvPr>
        </p:nvSpPr>
        <p:spPr>
          <a:xfrm>
            <a:off x="848238" y="1452880"/>
            <a:ext cx="10505562" cy="4569437"/>
          </a:xfrm>
        </p:spPr>
        <p:txBody>
          <a:bodyPr>
            <a:normAutofit/>
          </a:bodyPr>
          <a:lstStyle/>
          <a:p>
            <a:pPr marL="0" indent="0">
              <a:spcBef>
                <a:spcPts val="600"/>
              </a:spcBef>
              <a:spcAft>
                <a:spcPts val="800"/>
              </a:spcAft>
              <a:buNone/>
              <a:tabLst>
                <a:tab pos="1260475" algn="ctr"/>
                <a:tab pos="151257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(1a)	Subject to this Act, a person must not—</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	(a) remove cremated remains from an interment site in a cemetery or natural </a:t>
            </a:r>
            <a:r>
              <a:rPr lang="en-AU" sz="1800" b="1" dirty="0">
                <a:latin typeface="Arial" panose="020B0604020202020204" pitchFamily="34" charset="0"/>
                <a:ea typeface="Times New Roman" panose="02020603050405020304" pitchFamily="18" charset="0"/>
                <a:cs typeface="Arial" panose="020B0604020202020204" pitchFamily="34" charset="0"/>
              </a:rPr>
              <a:t>b</a:t>
            </a:r>
            <a:r>
              <a:rPr lang="en-AU" sz="1800" b="1" dirty="0">
                <a:effectLst/>
                <a:latin typeface="Arial" panose="020B0604020202020204" pitchFamily="34" charset="0"/>
                <a:ea typeface="Times New Roman" panose="02020603050405020304" pitchFamily="18" charset="0"/>
                <a:cs typeface="Arial" panose="020B0604020202020204" pitchFamily="34" charset="0"/>
              </a:rPr>
              <a:t>urial ground; </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or</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	(b) re‑inter in a cemetery or natural burial ground cremated remains that have been 		     removed from an interment site; or</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	(c) cause, suffer or permit an act referred to in </a:t>
            </a:r>
            <a:r>
              <a:rPr lang="en-AU" sz="1800" b="1" strike="noStrike" dirty="0">
                <a:effectLst/>
                <a:latin typeface="Arial" panose="020B0604020202020204" pitchFamily="34" charset="0"/>
                <a:ea typeface="Times New Roman" panose="02020603050405020304" pitchFamily="18" charset="0"/>
                <a:cs typeface="Arial" panose="020B0604020202020204" pitchFamily="34" charset="0"/>
                <a:hlinkClick r:id="rId2"/>
              </a:rPr>
              <a:t>paragraph (a)</a:t>
            </a:r>
            <a:r>
              <a:rPr lang="en-AU" sz="1800" b="1" dirty="0">
                <a:effectLst/>
                <a:latin typeface="Arial" panose="020B0604020202020204" pitchFamily="34" charset="0"/>
                <a:ea typeface="Times New Roman" panose="02020603050405020304" pitchFamily="18" charset="0"/>
                <a:cs typeface="Arial" panose="020B0604020202020204" pitchFamily="34" charset="0"/>
              </a:rPr>
              <a:t> or </a:t>
            </a:r>
            <a:r>
              <a:rPr lang="en-AU" sz="1800" b="1" strike="noStrike" dirty="0">
                <a:effectLst/>
                <a:latin typeface="Arial" panose="020B0604020202020204" pitchFamily="34" charset="0"/>
                <a:ea typeface="Times New Roman" panose="02020603050405020304" pitchFamily="18" charset="0"/>
                <a:cs typeface="Arial" panose="020B0604020202020204" pitchFamily="34" charset="0"/>
                <a:hlinkClick r:id="rId3"/>
              </a:rPr>
              <a:t>(b)</a:t>
            </a:r>
            <a:r>
              <a:rPr lang="en-AU" sz="1800" b="1" dirty="0">
                <a:effectLst/>
                <a:latin typeface="Arial" panose="020B0604020202020204" pitchFamily="34" charset="0"/>
                <a:ea typeface="Times New Roman" panose="02020603050405020304" pitchFamily="18" charset="0"/>
                <a:cs typeface="Arial" panose="020B0604020202020204" pitchFamily="34" charset="0"/>
              </a:rPr>
              <a:t>,</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	While an interment right is in force in relation to the interment site unless authorised to do so by;</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	(d)	the holder of the interment right; or</a:t>
            </a:r>
          </a:p>
          <a:p>
            <a:pPr marL="0" indent="0">
              <a:spcBef>
                <a:spcPts val="600"/>
              </a:spcBef>
              <a:spcAft>
                <a:spcPts val="800"/>
              </a:spcAft>
              <a:buNone/>
              <a:tabLst>
                <a:tab pos="0" algn="l"/>
              </a:tabLst>
            </a:pPr>
            <a:r>
              <a:rPr lang="en-AU" sz="1800" b="1" dirty="0">
                <a:effectLst/>
                <a:latin typeface="Arial" panose="020B0604020202020204" pitchFamily="34" charset="0"/>
                <a:ea typeface="Times New Roman" panose="02020603050405020304" pitchFamily="18" charset="0"/>
                <a:cs typeface="Arial" panose="020B0604020202020204" pitchFamily="34" charset="0"/>
              </a:rPr>
              <a:t>	(e)	if the holder of the interment right has died—a person referred to in section 35(1). 			</a:t>
            </a:r>
            <a:r>
              <a:rPr lang="en-AU" sz="1800" b="1" dirty="0">
                <a:latin typeface="Arial" panose="020B0604020202020204" pitchFamily="34" charset="0"/>
                <a:cs typeface="Arial" panose="020B0604020202020204" pitchFamily="34" charset="0"/>
              </a:rPr>
              <a:t>(being the </a:t>
            </a:r>
            <a:r>
              <a:rPr lang="en-AU" sz="1800" b="1" dirty="0">
                <a:effectLst/>
                <a:latin typeface="Arial" panose="020B0604020202020204" pitchFamily="34" charset="0"/>
                <a:ea typeface="Times New Roman" panose="02020603050405020304" pitchFamily="18" charset="0"/>
                <a:cs typeface="Arial" panose="020B0604020202020204" pitchFamily="34" charset="0"/>
              </a:rPr>
              <a:t>Personal representative = Executor, Administrator, or Entitled Relative)</a:t>
            </a:r>
          </a:p>
        </p:txBody>
      </p:sp>
      <p:pic>
        <p:nvPicPr>
          <p:cNvPr id="4" name="Picture 4" descr="F:\CCASA\Logos\Logo 2.PNG">
            <a:extLst>
              <a:ext uri="{FF2B5EF4-FFF2-40B4-BE49-F238E27FC236}">
                <a16:creationId xmlns:a16="http://schemas.microsoft.com/office/drawing/2014/main" id="{9823E279-E427-EE3F-9365-2DABB3B7A7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42494" y="5544319"/>
            <a:ext cx="1558424" cy="118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20509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5C75DD0-9970-C32D-9BC3-1AA1AFDDF30A}"/>
              </a:ext>
            </a:extLst>
          </p:cNvPr>
          <p:cNvSpPr>
            <a:spLocks noGrp="1"/>
          </p:cNvSpPr>
          <p:nvPr>
            <p:ph type="title"/>
          </p:nvPr>
        </p:nvSpPr>
        <p:spPr>
          <a:xfrm>
            <a:off x="838200" y="365125"/>
            <a:ext cx="10515600" cy="1325563"/>
          </a:xfrm>
        </p:spPr>
        <p:txBody>
          <a:bodyPr>
            <a:normAutofit fontScale="90000"/>
          </a:bodyPr>
          <a:lstStyle/>
          <a:p>
            <a:br>
              <a:rPr lang="en-AU" sz="2100" dirty="0"/>
            </a:br>
            <a:r>
              <a:rPr lang="en-AU" sz="3100" b="1" dirty="0">
                <a:latin typeface="Arial" panose="020B0604020202020204" pitchFamily="34" charset="0"/>
                <a:cs typeface="Arial" panose="020B0604020202020204" pitchFamily="34" charset="0"/>
              </a:rPr>
              <a:t>New Legislation </a:t>
            </a:r>
            <a:br>
              <a:rPr lang="en-AU" sz="3100" b="1" dirty="0">
                <a:latin typeface="Arial" panose="020B0604020202020204" pitchFamily="34" charset="0"/>
                <a:cs typeface="Arial" panose="020B0604020202020204" pitchFamily="34" charset="0"/>
              </a:rPr>
            </a:br>
            <a:r>
              <a:rPr lang="en-US" sz="3100" b="1" i="1" dirty="0">
                <a:effectLst/>
                <a:latin typeface="Arial" panose="020B0604020202020204" pitchFamily="34" charset="0"/>
                <a:cs typeface="Arial" panose="020B0604020202020204" pitchFamily="34" charset="0"/>
              </a:rPr>
              <a:t>Burial &amp; Cremation (Interment Rights) Amendment Act 2023</a:t>
            </a:r>
            <a:br>
              <a:rPr lang="en-US" sz="2100" b="1" i="0" dirty="0">
                <a:effectLst/>
                <a:latin typeface="Open Sans" panose="020B0606030504020204" pitchFamily="34" charset="0"/>
              </a:rPr>
            </a:br>
            <a:endParaRPr lang="en-AU" sz="2100" dirty="0"/>
          </a:p>
        </p:txBody>
      </p:sp>
      <p:sp>
        <p:nvSpPr>
          <p:cNvPr id="13" name="Arc 12">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5DD541-FF31-D2FA-DF91-1139E88EDF37}"/>
              </a:ext>
            </a:extLst>
          </p:cNvPr>
          <p:cNvSpPr>
            <a:spLocks noGrp="1"/>
          </p:cNvSpPr>
          <p:nvPr>
            <p:ph idx="1"/>
          </p:nvPr>
        </p:nvSpPr>
        <p:spPr>
          <a:xfrm>
            <a:off x="1168400" y="1690688"/>
            <a:ext cx="10185400" cy="3998911"/>
          </a:xfrm>
        </p:spPr>
        <p:txBody>
          <a:bodyPr>
            <a:normAutofit lnSpcReduction="10000"/>
          </a:bodyPr>
          <a:lstStyle/>
          <a:p>
            <a:pPr marL="0" indent="0">
              <a:lnSpc>
                <a:spcPct val="107000"/>
              </a:lnSpc>
              <a:spcBef>
                <a:spcPts val="600"/>
              </a:spcBef>
              <a:spcAft>
                <a:spcPts val="800"/>
              </a:spcAft>
              <a:buNone/>
              <a:tabLst>
                <a:tab pos="1260475" algn="ctr"/>
                <a:tab pos="1512570" algn="l"/>
              </a:tabLst>
            </a:pPr>
            <a:r>
              <a:rPr lang="en-AU" sz="2400" dirty="0">
                <a:solidFill>
                  <a:srgbClr val="000000"/>
                </a:solidFill>
                <a:latin typeface="Arial" panose="020B0604020202020204" pitchFamily="34" charset="0"/>
                <a:cs typeface="Arial" panose="020B0604020202020204" pitchFamily="34" charset="0"/>
              </a:rPr>
              <a:t>“</a:t>
            </a:r>
            <a:r>
              <a:rPr lang="en-AU" sz="2400" i="1" dirty="0">
                <a:solidFill>
                  <a:srgbClr val="000000"/>
                </a:solidFill>
                <a:latin typeface="Arial" panose="020B0604020202020204" pitchFamily="34" charset="0"/>
                <a:cs typeface="Arial" panose="020B0604020202020204" pitchFamily="34" charset="0"/>
              </a:rPr>
              <a:t>Applies to the person or body for the time being responsible for the administration of the cemetery or natural burial ground regardless of when the interment right was issued, and regardless of whether the interment right was issued by that person or body or by some other person or body.”</a:t>
            </a:r>
          </a:p>
          <a:p>
            <a:pPr marL="0" indent="0">
              <a:lnSpc>
                <a:spcPct val="107000"/>
              </a:lnSpc>
              <a:spcBef>
                <a:spcPts val="600"/>
              </a:spcBef>
              <a:spcAft>
                <a:spcPts val="800"/>
              </a:spcAft>
              <a:buNone/>
              <a:tabLst>
                <a:tab pos="1260475" algn="ctr"/>
                <a:tab pos="1512570" algn="l"/>
              </a:tabLst>
            </a:pPr>
            <a:r>
              <a:rPr lang="en-AU" sz="2400" i="1" dirty="0">
                <a:solidFill>
                  <a:srgbClr val="000000"/>
                </a:solidFill>
                <a:latin typeface="Arial" panose="020B0604020202020204" pitchFamily="34" charset="0"/>
                <a:cs typeface="Arial" panose="020B0604020202020204" pitchFamily="34" charset="0"/>
              </a:rPr>
              <a:t>“It is not a defence to a charge of an offence that the defendant was not aware of the existence of the interment right when the defendant assumed the administration of the cemetery or natural burial ground unless the defendant proves that the defendant took reasonable steps to identify interment rights in existence at the time that the defendant assumed the administration of the cemetery or natural burial ground</a:t>
            </a:r>
            <a:r>
              <a:rPr lang="en-AU" sz="2400" dirty="0">
                <a:solidFill>
                  <a:srgbClr val="000000"/>
                </a:solidFill>
                <a:latin typeface="Arial" panose="020B0604020202020204" pitchFamily="34" charset="0"/>
                <a:cs typeface="Arial" panose="020B0604020202020204" pitchFamily="34" charset="0"/>
              </a:rPr>
              <a:t>.”</a:t>
            </a:r>
          </a:p>
        </p:txBody>
      </p:sp>
      <p:pic>
        <p:nvPicPr>
          <p:cNvPr id="4" name="Picture 4" descr="F:\CCASA\Logos\Logo 2.PNG">
            <a:extLst>
              <a:ext uri="{FF2B5EF4-FFF2-40B4-BE49-F238E27FC236}">
                <a16:creationId xmlns:a16="http://schemas.microsoft.com/office/drawing/2014/main" id="{9823E279-E427-EE3F-9365-2DABB3B7A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42494" y="5544319"/>
            <a:ext cx="1558424" cy="1189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80394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p:txBody>
          <a:bodyPr/>
          <a:lstStyle/>
          <a:p>
            <a:r>
              <a:rPr lang="en-AU" sz="4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SCOPE OF COMPLIANCE REVIEWS</a:t>
            </a:r>
            <a:endParaRPr lang="en-AU"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p:txBody>
          <a:bodyPr>
            <a:normAutofit fontScale="92500" lnSpcReduction="20000"/>
          </a:bodyPr>
          <a:lstStyle/>
          <a:p>
            <a:pPr marL="0" indent="0" algn="just">
              <a:lnSpc>
                <a:spcPct val="115000"/>
              </a:lnSpc>
              <a:spcBef>
                <a:spcPts val="0"/>
              </a:spcBef>
              <a:buNone/>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The Cemetery Compliance Checklist has 57 C</a:t>
            </a:r>
            <a:r>
              <a:rPr lang="en-AU"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riteria</a:t>
            </a:r>
          </a:p>
          <a:p>
            <a:pPr marL="0" indent="0" algn="just">
              <a:lnSpc>
                <a:spcPct val="115000"/>
              </a:lnSpc>
              <a:spcBef>
                <a:spcPts val="0"/>
              </a:spcBef>
              <a:buNone/>
            </a:pPr>
            <a:endPar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Bef>
                <a:spcPts val="0"/>
              </a:spcBef>
              <a:buNone/>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Overall High Level of Compliance</a:t>
            </a:r>
          </a:p>
          <a:p>
            <a:pPr marL="0" indent="0" algn="just">
              <a:lnSpc>
                <a:spcPct val="115000"/>
              </a:lnSpc>
              <a:spcBef>
                <a:spcPts val="0"/>
              </a:spcBef>
              <a:buNone/>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On Average:</a:t>
            </a:r>
          </a:p>
          <a:p>
            <a:pPr marL="0" indent="0" algn="just">
              <a:lnSpc>
                <a:spcPct val="115000"/>
              </a:lnSpc>
              <a:spcBef>
                <a:spcPts val="0"/>
              </a:spcBef>
              <a:buNone/>
            </a:pPr>
            <a:endPar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0"/>
              </a:spcBef>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 Full Compliance</a:t>
            </a:r>
          </a:p>
          <a:p>
            <a:pPr algn="just">
              <a:lnSpc>
                <a:spcPct val="115000"/>
              </a:lnSpc>
              <a:spcBef>
                <a:spcPts val="0"/>
              </a:spcBef>
            </a:pPr>
            <a:endPar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0"/>
              </a:spcBef>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7% Partial Compliance</a:t>
            </a:r>
          </a:p>
          <a:p>
            <a:pPr algn="just">
              <a:lnSpc>
                <a:spcPct val="115000"/>
              </a:lnSpc>
              <a:spcBef>
                <a:spcPts val="0"/>
              </a:spcBef>
            </a:pPr>
            <a:endPar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algn="just">
              <a:lnSpc>
                <a:spcPct val="115000"/>
              </a:lnSpc>
              <a:spcBef>
                <a:spcPts val="0"/>
              </a:spcBef>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8% Non-Compliance</a:t>
            </a:r>
            <a:endPar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Bef>
                <a:spcPts val="0"/>
              </a:spcBef>
              <a:buNone/>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p>
        </p:txBody>
      </p:sp>
      <p:pic>
        <p:nvPicPr>
          <p:cNvPr id="4" name="Picture 4" descr="F:\CCASA\Logos\Logo 2.PNG">
            <a:extLst>
              <a:ext uri="{FF2B5EF4-FFF2-40B4-BE49-F238E27FC236}">
                <a16:creationId xmlns:a16="http://schemas.microsoft.com/office/drawing/2014/main" id="{70D91765-4A1B-5824-13EC-B9F2CA43D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09107" y="4661530"/>
            <a:ext cx="2398396" cy="1831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2638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07AD-DF30-EDBD-4872-DF0123406A01}"/>
              </a:ext>
            </a:extLst>
          </p:cNvPr>
          <p:cNvSpPr>
            <a:spLocks noGrp="1"/>
          </p:cNvSpPr>
          <p:nvPr>
            <p:ph type="title"/>
          </p:nvPr>
        </p:nvSpPr>
        <p:spPr>
          <a:xfrm>
            <a:off x="675409" y="365125"/>
            <a:ext cx="10678391" cy="1325563"/>
          </a:xfrm>
          <a:solidFill>
            <a:schemeClr val="tx2">
              <a:lumMod val="10000"/>
              <a:lumOff val="90000"/>
            </a:schemeClr>
          </a:solidFill>
        </p:spPr>
        <p:txBody>
          <a:bodyPr/>
          <a:lstStyle/>
          <a:p>
            <a:r>
              <a:rPr lang="en-AU" b="1" dirty="0">
                <a:latin typeface="Arial" panose="020B0604020202020204" pitchFamily="34" charset="0"/>
                <a:cs typeface="Arial" panose="020B0604020202020204" pitchFamily="34" charset="0"/>
              </a:rPr>
              <a:t>Common Areas of Compliance</a:t>
            </a:r>
          </a:p>
        </p:txBody>
      </p:sp>
      <p:graphicFrame>
        <p:nvGraphicFramePr>
          <p:cNvPr id="8" name="Content Placeholder 2">
            <a:extLst>
              <a:ext uri="{FF2B5EF4-FFF2-40B4-BE49-F238E27FC236}">
                <a16:creationId xmlns:a16="http://schemas.microsoft.com/office/drawing/2014/main" id="{C9885DAC-A588-EF6A-666A-3E05577DE2AC}"/>
              </a:ext>
            </a:extLst>
          </p:cNvPr>
          <p:cNvGraphicFramePr>
            <a:graphicFrameLocks noGrp="1"/>
          </p:cNvGraphicFramePr>
          <p:nvPr>
            <p:ph idx="1"/>
            <p:extLst>
              <p:ext uri="{D42A27DB-BD31-4B8C-83A1-F6EECF244321}">
                <p14:modId xmlns:p14="http://schemas.microsoft.com/office/powerpoint/2010/main" val="541085937"/>
              </p:ext>
            </p:extLst>
          </p:nvPr>
        </p:nvGraphicFramePr>
        <p:xfrm>
          <a:off x="838200" y="1361209"/>
          <a:ext cx="10515600" cy="48157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4" descr="F:\CCASA\Logos\Logo 2.PNG">
            <a:extLst>
              <a:ext uri="{FF2B5EF4-FFF2-40B4-BE49-F238E27FC236}">
                <a16:creationId xmlns:a16="http://schemas.microsoft.com/office/drawing/2014/main" id="{70F34D3B-F782-5801-A3A0-244B165565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02042" y="5883943"/>
            <a:ext cx="1103515" cy="84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2123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304800" y="345810"/>
            <a:ext cx="5653963" cy="1325563"/>
          </a:xfrm>
        </p:spPr>
        <p:txBody>
          <a:bodyPr>
            <a:normAutofit/>
          </a:bodyPr>
          <a:lstStyle/>
          <a:p>
            <a:r>
              <a:rPr lang="en-AU" sz="3400" b="1" dirty="0">
                <a:latin typeface="Arial" panose="020B0604020202020204" pitchFamily="34" charset="0"/>
                <a:ea typeface="Times New Roman" panose="02020603050405020304" pitchFamily="18" charset="0"/>
                <a:cs typeface="Times New Roman" panose="02020603050405020304" pitchFamily="18" charset="0"/>
              </a:rPr>
              <a:t>COMMON AREAS OF PARTIAL-</a:t>
            </a:r>
            <a:r>
              <a:rPr lang="en-AU" sz="3400" b="1" dirty="0">
                <a:effectLst/>
                <a:latin typeface="Arial" panose="020B0604020202020204" pitchFamily="34" charset="0"/>
                <a:ea typeface="Times New Roman" panose="02020603050405020304" pitchFamily="18" charset="0"/>
                <a:cs typeface="Times New Roman" panose="02020603050405020304" pitchFamily="18" charset="0"/>
              </a:rPr>
              <a:t>COMPLIANCE</a:t>
            </a:r>
            <a:endParaRPr lang="en-AU" sz="3400"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304800" y="1621090"/>
            <a:ext cx="7061200" cy="4972750"/>
          </a:xfrm>
        </p:spPr>
        <p:txBody>
          <a:bodyPr>
            <a:normAutofit/>
          </a:bodyPr>
          <a:lstStyle/>
          <a:p>
            <a:pPr marL="0" indent="0">
              <a:spcBef>
                <a:spcPts val="0"/>
              </a:spcBef>
              <a:buNone/>
            </a:pPr>
            <a:r>
              <a:rPr lang="en-AU" sz="2200" b="1" dirty="0">
                <a:effectLst/>
                <a:latin typeface="Arial" panose="020B0604020202020204" pitchFamily="34" charset="0"/>
                <a:ea typeface="Calibri" panose="020F0502020204030204" pitchFamily="34" charset="0"/>
                <a:cs typeface="Times New Roman" panose="02020603050405020304" pitchFamily="18" charset="0"/>
              </a:rPr>
              <a:t>Register of Interment Rights </a:t>
            </a:r>
          </a:p>
          <a:p>
            <a:pPr marL="0" indent="0">
              <a:spcBef>
                <a:spcPts val="0"/>
              </a:spcBef>
              <a:buNone/>
            </a:pPr>
            <a:r>
              <a:rPr lang="en-AU" sz="2200" dirty="0">
                <a:effectLst/>
                <a:latin typeface="Arial" panose="020B0604020202020204" pitchFamily="34" charset="0"/>
                <a:ea typeface="Calibri" panose="020F0502020204030204" pitchFamily="34" charset="0"/>
                <a:cs typeface="Times New Roman" panose="02020603050405020304" pitchFamily="18" charset="0"/>
              </a:rPr>
              <a:t>2nd of 3 mandated Registers </a:t>
            </a:r>
          </a:p>
          <a:p>
            <a:pPr marL="0" indent="0">
              <a:spcBef>
                <a:spcPts val="0"/>
              </a:spcBef>
              <a:buNone/>
            </a:pPr>
            <a:r>
              <a:rPr lang="en-AU" sz="2200" dirty="0">
                <a:effectLst/>
                <a:latin typeface="Arial" panose="020B0604020202020204" pitchFamily="34" charset="0"/>
                <a:ea typeface="Calibri" panose="020F0502020204030204" pitchFamily="34" charset="0"/>
                <a:cs typeface="Times New Roman" panose="02020603050405020304" pitchFamily="18" charset="0"/>
              </a:rPr>
              <a:t>(s37, s53, of the Act &amp; Regulation 36)</a:t>
            </a:r>
          </a:p>
          <a:p>
            <a:pPr marL="0" indent="0">
              <a:spcBef>
                <a:spcPts val="0"/>
              </a:spcBef>
              <a:buNone/>
            </a:pPr>
            <a:r>
              <a:rPr lang="en-AU" sz="2200" dirty="0">
                <a:latin typeface="Arial" panose="020B0604020202020204" pitchFamily="34" charset="0"/>
                <a:ea typeface="Calibri" panose="020F0502020204030204" pitchFamily="34" charset="0"/>
                <a:cs typeface="Times New Roman" panose="02020603050405020304" pitchFamily="18" charset="0"/>
              </a:rPr>
              <a:t>Often missing information</a:t>
            </a:r>
          </a:p>
          <a:p>
            <a:pPr marL="0" indent="0">
              <a:spcBef>
                <a:spcPts val="0"/>
              </a:spcBef>
              <a:buNone/>
            </a:pPr>
            <a:r>
              <a:rPr lang="en-AU" sz="2200" dirty="0">
                <a:effectLst/>
                <a:latin typeface="Arial" panose="020B0604020202020204" pitchFamily="34" charset="0"/>
                <a:ea typeface="Calibri" panose="020F0502020204030204" pitchFamily="34" charset="0"/>
                <a:cs typeface="Times New Roman" panose="02020603050405020304" pitchFamily="18" charset="0"/>
              </a:rPr>
              <a:t>Legacy </a:t>
            </a:r>
            <a:r>
              <a:rPr lang="en-AU" sz="2200" dirty="0">
                <a:latin typeface="Arial" panose="020B0604020202020204" pitchFamily="34" charset="0"/>
                <a:ea typeface="Calibri" panose="020F0502020204030204" pitchFamily="34" charset="0"/>
                <a:cs typeface="Times New Roman" panose="02020603050405020304" pitchFamily="18" charset="0"/>
              </a:rPr>
              <a:t>issues re historical records, lost, incomplete</a:t>
            </a:r>
          </a:p>
          <a:p>
            <a:pPr marL="0" indent="0">
              <a:spcBef>
                <a:spcPts val="0"/>
              </a:spcBef>
              <a:buNone/>
            </a:pPr>
            <a:r>
              <a:rPr lang="en-AU" sz="2200" dirty="0">
                <a:latin typeface="Arial" panose="020B0604020202020204" pitchFamily="34" charset="0"/>
                <a:ea typeface="Calibri" panose="020F0502020204030204" pitchFamily="34" charset="0"/>
                <a:cs typeface="Times New Roman" panose="02020603050405020304" pitchFamily="18" charset="0"/>
              </a:rPr>
              <a:t>Usually pre-1945, almost always pre-1910</a:t>
            </a:r>
          </a:p>
          <a:p>
            <a:pPr marL="0" indent="0">
              <a:spcBef>
                <a:spcPts val="0"/>
              </a:spcBef>
              <a:buNone/>
            </a:pPr>
            <a:r>
              <a:rPr lang="en-AU" sz="2200" dirty="0">
                <a:latin typeface="Arial" panose="020B0604020202020204" pitchFamily="34" charset="0"/>
                <a:ea typeface="Calibri" panose="020F0502020204030204" pitchFamily="34" charset="0"/>
                <a:cs typeface="Times New Roman" panose="02020603050405020304" pitchFamily="18" charset="0"/>
              </a:rPr>
              <a:t>Genealogy SA is a good resource</a:t>
            </a:r>
          </a:p>
          <a:p>
            <a:pPr marL="0" indent="0">
              <a:spcBef>
                <a:spcPts val="0"/>
              </a:spcBef>
              <a:buNone/>
            </a:pPr>
            <a:r>
              <a:rPr lang="en-AU" sz="2200" dirty="0">
                <a:effectLst/>
                <a:latin typeface="Arial" panose="020B0604020202020204" pitchFamily="34" charset="0"/>
                <a:ea typeface="Calibri" panose="020F0502020204030204" pitchFamily="34" charset="0"/>
                <a:cs typeface="Times New Roman" panose="02020603050405020304" pitchFamily="18" charset="0"/>
              </a:rPr>
              <a:t> </a:t>
            </a:r>
          </a:p>
          <a:p>
            <a:pPr marL="0" indent="0">
              <a:spcBef>
                <a:spcPts val="0"/>
              </a:spcBef>
              <a:buNone/>
            </a:pPr>
            <a:r>
              <a:rPr lang="en-AU" sz="2200" b="1" dirty="0">
                <a:effectLst/>
                <a:latin typeface="Arial" panose="020B0604020202020204" pitchFamily="34" charset="0"/>
                <a:ea typeface="Calibri" panose="020F0502020204030204" pitchFamily="34" charset="0"/>
                <a:cs typeface="Times New Roman" panose="02020603050405020304" pitchFamily="18" charset="0"/>
              </a:rPr>
              <a:t>Regulation 22: Cemeteries to be fenced</a:t>
            </a:r>
          </a:p>
          <a:p>
            <a:pPr marL="0" indent="0">
              <a:spcBef>
                <a:spcPts val="0"/>
              </a:spcBef>
              <a:buNone/>
            </a:pPr>
            <a:r>
              <a:rPr lang="en-US" sz="2200" dirty="0">
                <a:effectLst/>
                <a:latin typeface="Arial" panose="020B0604020202020204" pitchFamily="34" charset="0"/>
                <a:ea typeface="Calibri" panose="020F0502020204030204" pitchFamily="34" charset="0"/>
                <a:cs typeface="Times New Roman" panose="02020603050405020304" pitchFamily="18" charset="0"/>
              </a:rPr>
              <a:t>“</a:t>
            </a:r>
            <a:r>
              <a:rPr lang="en-US" sz="2200" i="1" dirty="0">
                <a:effectLst/>
                <a:latin typeface="Arial" panose="020B0604020202020204" pitchFamily="34" charset="0"/>
                <a:ea typeface="Calibri" panose="020F0502020204030204" pitchFamily="34" charset="0"/>
                <a:cs typeface="Times New Roman" panose="02020603050405020304" pitchFamily="18" charset="0"/>
              </a:rPr>
              <a:t>The relevant authority for a cemetery or natural burial ground must ensure that the cemetery or natural burial ground is securely fenced at all times</a:t>
            </a:r>
            <a:r>
              <a:rPr lang="en-US" sz="2200" dirty="0">
                <a:effectLst/>
                <a:latin typeface="Arial" panose="020B0604020202020204" pitchFamily="34" charset="0"/>
                <a:ea typeface="Calibri" panose="020F0502020204030204" pitchFamily="34" charset="0"/>
                <a:cs typeface="Times New Roman" panose="02020603050405020304" pitchFamily="18" charset="0"/>
              </a:rPr>
              <a:t>.”</a:t>
            </a:r>
          </a:p>
          <a:p>
            <a:pPr marL="0" indent="0">
              <a:spcBef>
                <a:spcPts val="0"/>
              </a:spcBef>
              <a:buNone/>
            </a:pPr>
            <a:endParaRPr lang="en-US" sz="2200" dirty="0">
              <a:latin typeface="Arial" panose="020B0604020202020204" pitchFamily="34" charset="0"/>
              <a:ea typeface="Calibri" panose="020F0502020204030204" pitchFamily="34" charset="0"/>
              <a:cs typeface="Times New Roman" panose="02020603050405020304" pitchFamily="18" charset="0"/>
            </a:endParaRPr>
          </a:p>
          <a:p>
            <a:pPr marL="0" indent="0">
              <a:spcBef>
                <a:spcPts val="0"/>
              </a:spcBef>
              <a:buNone/>
            </a:pPr>
            <a:r>
              <a:rPr lang="en-US" sz="2200" b="1" dirty="0">
                <a:effectLst/>
                <a:latin typeface="Arial" panose="020B0604020202020204" pitchFamily="34" charset="0"/>
                <a:ea typeface="Calibri" panose="020F0502020204030204" pitchFamily="34" charset="0"/>
                <a:cs typeface="Times New Roman" panose="02020603050405020304" pitchFamily="18" charset="0"/>
              </a:rPr>
              <a:t>For Councils: </a:t>
            </a:r>
            <a:r>
              <a:rPr lang="en-US" sz="2200" dirty="0">
                <a:effectLst/>
                <a:latin typeface="Arial" panose="020B0604020202020204" pitchFamily="34" charset="0"/>
                <a:ea typeface="Calibri" panose="020F0502020204030204" pitchFamily="34" charset="0"/>
                <a:cs typeface="Times New Roman" panose="02020603050405020304" pitchFamily="18" charset="0"/>
              </a:rPr>
              <a:t>Some cemeteries have been found to have </a:t>
            </a:r>
            <a:r>
              <a:rPr lang="en-AU" sz="2200" dirty="0">
                <a:effectLst/>
                <a:latin typeface="Arial" panose="020B0604020202020204" pitchFamily="34" charset="0"/>
                <a:ea typeface="Calibri" panose="020F0502020204030204" pitchFamily="34" charset="0"/>
                <a:cs typeface="Times New Roman" panose="02020603050405020304" pitchFamily="18" charset="0"/>
              </a:rPr>
              <a:t> Community Land Management Plans, others don’t, but probably should.  (</a:t>
            </a:r>
            <a:r>
              <a:rPr lang="en-AU" sz="2200" i="1" dirty="0">
                <a:effectLst/>
                <a:latin typeface="Arial" panose="020B0604020202020204" pitchFamily="34" charset="0"/>
                <a:ea typeface="Calibri" panose="020F0502020204030204" pitchFamily="34" charset="0"/>
                <a:cs typeface="Times New Roman" panose="02020603050405020304" pitchFamily="18" charset="0"/>
              </a:rPr>
              <a:t>LGA Act 1999</a:t>
            </a:r>
            <a:r>
              <a:rPr lang="en-AU" sz="2200" dirty="0">
                <a:effectLst/>
                <a:latin typeface="Arial" panose="020B0604020202020204" pitchFamily="34" charset="0"/>
                <a:ea typeface="Calibri" panose="020F0502020204030204" pitchFamily="34" charset="0"/>
                <a:cs typeface="Times New Roman" panose="02020603050405020304" pitchFamily="18" charset="0"/>
              </a:rPr>
              <a:t>)</a:t>
            </a:r>
            <a:endParaRPr lang="en-AU" sz="2200" dirty="0">
              <a:effectLst/>
              <a:latin typeface="Calibri" panose="020F0502020204030204" pitchFamily="34" charset="0"/>
              <a:ea typeface="Calibri" panose="020F0502020204030204" pitchFamily="34" charset="0"/>
              <a:cs typeface="Times New Roman" panose="02020603050405020304" pitchFamily="18" charset="0"/>
            </a:endParaRPr>
          </a:p>
          <a:p>
            <a:pPr marL="630555">
              <a:spcAft>
                <a:spcPts val="600"/>
              </a:spcAft>
            </a:pPr>
            <a:endParaRPr lang="en-AU" sz="2200" dirty="0">
              <a:effectLst/>
              <a:latin typeface="Calibri" panose="020F0502020204030204" pitchFamily="34" charset="0"/>
              <a:ea typeface="Calibri" panose="020F0502020204030204" pitchFamily="34" charset="0"/>
              <a:cs typeface="Times New Roman" panose="02020603050405020304" pitchFamily="18" charset="0"/>
            </a:endParaRPr>
          </a:p>
          <a:p>
            <a:pPr indent="0">
              <a:spcBef>
                <a:spcPts val="0"/>
              </a:spcBef>
              <a:buNone/>
            </a:pPr>
            <a:endParaRPr lang="en-AU" sz="2200"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buNone/>
            </a:pPr>
            <a:endParaRPr lang="en-AU" sz="220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1033" name="Oval 1032">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026" name="Picture 2" descr="1860 Burial Register Abbreviations - what is the meaning?">
            <a:extLst>
              <a:ext uri="{FF2B5EF4-FFF2-40B4-BE49-F238E27FC236}">
                <a16:creationId xmlns:a16="http://schemas.microsoft.com/office/drawing/2014/main" id="{91FC96A3-D8F5-8C88-A985-B8A2B77767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14034" b="-1"/>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35" name="Arc 1034">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pic>
        <p:nvPicPr>
          <p:cNvPr id="6" name="Picture 5" descr="A road with a fence and a tree&#10;&#10;Description automatically generated with medium confidence">
            <a:extLst>
              <a:ext uri="{FF2B5EF4-FFF2-40B4-BE49-F238E27FC236}">
                <a16:creationId xmlns:a16="http://schemas.microsoft.com/office/drawing/2014/main" id="{C0734928-EE82-C2B4-0CC1-24E887713F6D}"/>
              </a:ext>
            </a:extLst>
          </p:cNvPr>
          <p:cNvPicPr>
            <a:picLocks noChangeAspect="1"/>
          </p:cNvPicPr>
          <p:nvPr/>
        </p:nvPicPr>
        <p:blipFill>
          <a:blip r:embed="rId3">
            <a:extLst>
              <a:ext uri="{28A0092B-C50C-407E-A947-70E740481C1C}">
                <a14:useLocalDpi xmlns:a14="http://schemas.microsoft.com/office/drawing/2010/main" val="0"/>
              </a:ext>
            </a:extLst>
          </a:blip>
          <a:srcRect l="8810" r="3435" b="-4"/>
          <a:stretch/>
        </p:blipFill>
        <p:spPr>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4" descr="F:\CCASA\Logos\Logo 2.PNG">
            <a:extLst>
              <a:ext uri="{FF2B5EF4-FFF2-40B4-BE49-F238E27FC236}">
                <a16:creationId xmlns:a16="http://schemas.microsoft.com/office/drawing/2014/main" id="{81BE3216-EC97-E0D5-D619-E4E8FEB9DC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90575" y="123249"/>
            <a:ext cx="1464482" cy="111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265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50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308251" y="365125"/>
            <a:ext cx="11670390" cy="1325563"/>
          </a:xfrm>
        </p:spPr>
        <p:txBody>
          <a:bodyPr>
            <a:normAutofit/>
          </a:bodyPr>
          <a:lstStyle/>
          <a:p>
            <a:r>
              <a:rPr lang="en-AU" sz="3600" b="1" dirty="0">
                <a:solidFill>
                  <a:srgbClr val="000000"/>
                </a:solidFill>
                <a:latin typeface="Arial" panose="020B0604020202020204" pitchFamily="34" charset="0"/>
                <a:ea typeface="Times New Roman" panose="02020603050405020304" pitchFamily="18" charset="0"/>
                <a:cs typeface="Times New Roman" panose="02020603050405020304" pitchFamily="18" charset="0"/>
              </a:rPr>
              <a:t>THE 6 COMMON AREAS OF NON-</a:t>
            </a:r>
            <a:r>
              <a:rPr lang="en-AU" sz="36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COMPLIANCE</a:t>
            </a:r>
            <a:endParaRPr lang="en-AU" sz="3600"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308251" y="1483360"/>
            <a:ext cx="11500658" cy="5130800"/>
          </a:xfrm>
        </p:spPr>
        <p:txBody>
          <a:bodyPr>
            <a:normAutofit fontScale="92500" lnSpcReduction="10000"/>
          </a:bodyPr>
          <a:lstStyle/>
          <a:p>
            <a:pPr marL="0" lvl="0" indent="0">
              <a:lnSpc>
                <a:spcPct val="120000"/>
              </a:lnSpc>
              <a:spcBef>
                <a:spcPts val="0"/>
              </a:spcBef>
              <a:buNone/>
            </a:pPr>
            <a:r>
              <a:rPr lang="en-AU" sz="33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 1: Not notifying IR holders of </a:t>
            </a:r>
            <a:r>
              <a:rPr lang="en-AU" sz="3300" b="1" dirty="0">
                <a:effectLst/>
                <a:latin typeface="Arial" panose="020B0604020202020204" pitchFamily="34" charset="0"/>
                <a:ea typeface="Calibri" panose="020F0502020204030204" pitchFamily="34" charset="0"/>
                <a:cs typeface="Times New Roman" panose="02020603050405020304" pitchFamily="18" charset="0"/>
              </a:rPr>
              <a:t>impending expiry of IR</a:t>
            </a:r>
          </a:p>
          <a:p>
            <a:pPr marL="0" indent="0">
              <a:spcBef>
                <a:spcPts val="800"/>
              </a:spcBef>
              <a:buNone/>
            </a:pPr>
            <a:endParaRPr lang="en-AU" sz="1000" b="1" i="1" dirty="0">
              <a:solidFill>
                <a:srgbClr val="000000"/>
              </a:solidFill>
              <a:effectLst/>
              <a:latin typeface="Arial" panose="020B0604020202020204" pitchFamily="34" charset="0"/>
              <a:ea typeface="DengXian" panose="02010600030101010101" pitchFamily="2" charset="-122"/>
              <a:cs typeface="Arial" panose="020B0604020202020204" pitchFamily="34" charset="0"/>
            </a:endParaRPr>
          </a:p>
          <a:p>
            <a:pPr marL="0" indent="0">
              <a:spcBef>
                <a:spcPts val="800"/>
              </a:spcBef>
              <a:buNone/>
            </a:pPr>
            <a:r>
              <a:rPr lang="en-AU" sz="1900" b="1" i="1" dirty="0">
                <a:solidFill>
                  <a:srgbClr val="000000"/>
                </a:solidFill>
                <a:effectLst/>
                <a:latin typeface="Arial" panose="020B0604020202020204" pitchFamily="34" charset="0"/>
                <a:ea typeface="DengXian" panose="02010600030101010101" pitchFamily="2" charset="-122"/>
                <a:cs typeface="Arial" panose="020B0604020202020204" pitchFamily="34" charset="0"/>
              </a:rPr>
              <a:t>32—Renewal of interment rights</a:t>
            </a:r>
          </a:p>
          <a:p>
            <a:pPr marL="0" indent="0">
              <a:lnSpc>
                <a:spcPct val="115000"/>
              </a:lnSpc>
              <a:spcBef>
                <a:spcPts val="600"/>
              </a:spcBef>
              <a:spcAft>
                <a:spcPts val="800"/>
              </a:spcAft>
              <a:buNone/>
              <a:tabLst>
                <a:tab pos="252095" algn="ctr"/>
                <a:tab pos="504190" algn="l"/>
              </a:tabLst>
            </a:pPr>
            <a:r>
              <a:rPr lang="en-AU" sz="1900" i="1"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(1)	A relevant authority must, on application by the holder of an interment right and payment of the renewal fee fixed by the relevant authority, renew the interment right for a period of not less than 5 years.</a:t>
            </a:r>
            <a:endParaRPr lang="en-AU" sz="1900" i="1" kern="100" dirty="0">
              <a:effectLst/>
              <a:latin typeface="Arial" panose="020B0604020202020204" pitchFamily="34" charset="0"/>
              <a:ea typeface="DengXian" panose="02010600030101010101" pitchFamily="2" charset="-122"/>
              <a:cs typeface="Arial" panose="020B0604020202020204" pitchFamily="34" charset="0"/>
            </a:endParaRPr>
          </a:p>
          <a:p>
            <a:pPr marL="0" indent="0">
              <a:lnSpc>
                <a:spcPct val="115000"/>
              </a:lnSpc>
              <a:spcBef>
                <a:spcPts val="600"/>
              </a:spcBef>
              <a:spcAft>
                <a:spcPts val="800"/>
              </a:spcAft>
              <a:buNone/>
              <a:tabLst>
                <a:tab pos="252095" algn="ctr"/>
                <a:tab pos="504190" algn="l"/>
              </a:tabLst>
            </a:pPr>
            <a:r>
              <a:rPr lang="en-AU" sz="1900" i="1"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(2)	Subject to the regulations, a relevant authority must, at least 12 months before an interment right issued by the relevant authority is due to expire, take reasonable steps to give the holder of the interment right a written notice in a form approved by the Minister—</a:t>
            </a:r>
            <a:endParaRPr lang="en-AU" sz="1900" i="1" kern="100" dirty="0">
              <a:effectLst/>
              <a:latin typeface="Arial" panose="020B0604020202020204" pitchFamily="34" charset="0"/>
              <a:ea typeface="DengXian" panose="02010600030101010101" pitchFamily="2" charset="-122"/>
              <a:cs typeface="Arial" panose="020B0604020202020204" pitchFamily="34" charset="0"/>
            </a:endParaRPr>
          </a:p>
          <a:p>
            <a:pPr marL="504190" indent="0">
              <a:lnSpc>
                <a:spcPct val="115000"/>
              </a:lnSpc>
              <a:spcBef>
                <a:spcPts val="600"/>
              </a:spcBef>
              <a:spcAft>
                <a:spcPts val="800"/>
              </a:spcAft>
              <a:buNone/>
              <a:tabLst>
                <a:tab pos="756285" algn="ctr"/>
                <a:tab pos="1008380" algn="l"/>
              </a:tabLst>
            </a:pPr>
            <a:r>
              <a:rPr lang="en-AU" sz="1900" i="1"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	(a)	setting out the holder's entitlement to renew the interment right; and</a:t>
            </a:r>
            <a:endParaRPr lang="en-AU" sz="1900" i="1" kern="100" dirty="0">
              <a:effectLst/>
              <a:latin typeface="Arial" panose="020B0604020202020204" pitchFamily="34" charset="0"/>
              <a:ea typeface="DengXian" panose="02010600030101010101" pitchFamily="2" charset="-122"/>
              <a:cs typeface="Arial" panose="020B0604020202020204" pitchFamily="34" charset="0"/>
            </a:endParaRPr>
          </a:p>
          <a:p>
            <a:pPr marL="893763" indent="-263525">
              <a:lnSpc>
                <a:spcPct val="115000"/>
              </a:lnSpc>
              <a:spcBef>
                <a:spcPts val="600"/>
              </a:spcBef>
              <a:spcAft>
                <a:spcPts val="800"/>
              </a:spcAft>
              <a:buNone/>
              <a:tabLst>
                <a:tab pos="893763" algn="ctr"/>
                <a:tab pos="1008063" algn="l"/>
              </a:tabLst>
            </a:pPr>
            <a:r>
              <a:rPr lang="en-AU" sz="1900" i="1"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	(b)informing the holder that if the interment right is not renewed and there is a memorial to the deceased in the cemetery or natural burial ground, the memorial may be reclaimed from the relevant authority; and</a:t>
            </a:r>
            <a:endParaRPr lang="en-AU" sz="1900" i="1" kern="100" dirty="0">
              <a:effectLst/>
              <a:latin typeface="Arial" panose="020B0604020202020204" pitchFamily="34" charset="0"/>
              <a:ea typeface="DengXian" panose="02010600030101010101" pitchFamily="2" charset="-122"/>
              <a:cs typeface="Arial" panose="020B0604020202020204" pitchFamily="34" charset="0"/>
            </a:endParaRPr>
          </a:p>
          <a:p>
            <a:pPr marL="504190" indent="0">
              <a:lnSpc>
                <a:spcPct val="115000"/>
              </a:lnSpc>
              <a:spcBef>
                <a:spcPts val="600"/>
              </a:spcBef>
              <a:spcAft>
                <a:spcPts val="800"/>
              </a:spcAft>
              <a:buNone/>
              <a:tabLst>
                <a:tab pos="756285" algn="ctr"/>
                <a:tab pos="1008380" algn="l"/>
              </a:tabLst>
            </a:pPr>
            <a:r>
              <a:rPr lang="en-AU" sz="1900" i="1" kern="0" dirty="0">
                <a:solidFill>
                  <a:srgbClr val="000000"/>
                </a:solidFill>
                <a:effectLst/>
                <a:latin typeface="Arial" panose="020B0604020202020204" pitchFamily="34" charset="0"/>
                <a:ea typeface="DengXian" panose="02010600030101010101" pitchFamily="2" charset="-122"/>
                <a:cs typeface="Arial" panose="020B0604020202020204" pitchFamily="34" charset="0"/>
              </a:rPr>
              <a:t>	(c)	informing the holder of prescribed matters.</a:t>
            </a:r>
            <a:endParaRPr lang="en-AU" sz="1900" i="1" kern="100" dirty="0">
              <a:effectLst/>
              <a:latin typeface="Arial" panose="020B0604020202020204" pitchFamily="34" charset="0"/>
              <a:ea typeface="DengXian" panose="02010600030101010101" pitchFamily="2" charset="-122"/>
              <a:cs typeface="Arial" panose="020B0604020202020204" pitchFamily="34" charset="0"/>
            </a:endParaRPr>
          </a:p>
          <a:p>
            <a:pPr indent="0">
              <a:lnSpc>
                <a:spcPct val="12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426" y="5581968"/>
            <a:ext cx="1464482" cy="111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064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9DBC8166-481C-4473-95F5-9A5B9073B7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Freeform: Shape 26">
            <a:extLst>
              <a:ext uri="{FF2B5EF4-FFF2-40B4-BE49-F238E27FC236}">
                <a16:creationId xmlns:a16="http://schemas.microsoft.com/office/drawing/2014/main" id="{A5A5CE6E-90AF-4D43-A014-1F9EC83EB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512467" cy="6858000"/>
          </a:xfrm>
          <a:custGeom>
            <a:avLst/>
            <a:gdLst>
              <a:gd name="connsiteX0" fmla="*/ 0 w 4512467"/>
              <a:gd name="connsiteY0" fmla="*/ 0 h 6858000"/>
              <a:gd name="connsiteX1" fmla="*/ 2579526 w 4512467"/>
              <a:gd name="connsiteY1" fmla="*/ 0 h 6858000"/>
              <a:gd name="connsiteX2" fmla="*/ 2583267 w 4512467"/>
              <a:gd name="connsiteY2" fmla="*/ 2151 h 6858000"/>
              <a:gd name="connsiteX3" fmla="*/ 4512467 w 4512467"/>
              <a:gd name="connsiteY3" fmla="*/ 3429000 h 6858000"/>
              <a:gd name="connsiteX4" fmla="*/ 2583267 w 4512467"/>
              <a:gd name="connsiteY4" fmla="*/ 6855849 h 6858000"/>
              <a:gd name="connsiteX5" fmla="*/ 2579526 w 4512467"/>
              <a:gd name="connsiteY5" fmla="*/ 6858000 h 6858000"/>
              <a:gd name="connsiteX6" fmla="*/ 0 w 451246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12467" h="6858000">
                <a:moveTo>
                  <a:pt x="0" y="0"/>
                </a:moveTo>
                <a:lnTo>
                  <a:pt x="2579526" y="0"/>
                </a:lnTo>
                <a:lnTo>
                  <a:pt x="2583267" y="2151"/>
                </a:lnTo>
                <a:cubicBezTo>
                  <a:pt x="3739868" y="704919"/>
                  <a:pt x="4512467" y="1976735"/>
                  <a:pt x="4512467" y="3429000"/>
                </a:cubicBezTo>
                <a:cubicBezTo>
                  <a:pt x="4512467" y="4881266"/>
                  <a:pt x="3739868" y="6153081"/>
                  <a:pt x="2583267" y="6855849"/>
                </a:cubicBezTo>
                <a:lnTo>
                  <a:pt x="2579526"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bg1"/>
              </a:solidFill>
            </a:endParaRPr>
          </a:p>
        </p:txBody>
      </p:sp>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838200" y="643467"/>
            <a:ext cx="2951205" cy="5571066"/>
          </a:xfrm>
        </p:spPr>
        <p:txBody>
          <a:bodyPr>
            <a:normAutofit/>
          </a:bodyPr>
          <a:lstStyle/>
          <a:p>
            <a:br>
              <a:rPr lang="en-AU" sz="3100" b="1" dirty="0">
                <a:solidFill>
                  <a:srgbClr val="FFFFFF"/>
                </a:solidFill>
                <a:latin typeface="Arial" panose="020B0604020202020204" pitchFamily="34" charset="0"/>
                <a:ea typeface="Calibri" panose="020F0502020204030204" pitchFamily="34" charset="0"/>
                <a:cs typeface="Times New Roman" panose="02020603050405020304" pitchFamily="18" charset="0"/>
              </a:rPr>
            </a:br>
            <a:br>
              <a:rPr lang="en-AU" sz="3100" b="1" dirty="0">
                <a:solidFill>
                  <a:srgbClr val="FFFFFF"/>
                </a:solidFill>
                <a:latin typeface="Arial" panose="020B0604020202020204" pitchFamily="34" charset="0"/>
                <a:ea typeface="Calibri" panose="020F0502020204030204" pitchFamily="34" charset="0"/>
                <a:cs typeface="Times New Roman" panose="02020603050405020304" pitchFamily="18" charset="0"/>
              </a:rPr>
            </a:br>
            <a:r>
              <a:rPr lang="en-AU" sz="3100" b="1" dirty="0">
                <a:solidFill>
                  <a:srgbClr val="FFFFFF"/>
                </a:solidFill>
                <a:latin typeface="Arial" panose="020B0604020202020204" pitchFamily="34" charset="0"/>
                <a:ea typeface="Calibri" panose="020F0502020204030204" pitchFamily="34" charset="0"/>
                <a:cs typeface="Times New Roman" panose="02020603050405020304" pitchFamily="18" charset="0"/>
              </a:rPr>
              <a:t>Not N</a:t>
            </a:r>
            <a: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otifying IR holders </a:t>
            </a:r>
            <a:b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of Impending </a:t>
            </a:r>
            <a:b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Expiry of Interment Right</a:t>
            </a:r>
            <a:b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b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br>
            <a:r>
              <a:rPr lang="en-AU" sz="3100" b="1" dirty="0">
                <a:solidFill>
                  <a:srgbClr val="FFFFFF"/>
                </a:solidFill>
                <a:effectLst/>
                <a:latin typeface="Arial" panose="020B0604020202020204" pitchFamily="34" charset="0"/>
                <a:ea typeface="Calibri" panose="020F0502020204030204" pitchFamily="34" charset="0"/>
                <a:cs typeface="Times New Roman" panose="02020603050405020304" pitchFamily="18" charset="0"/>
              </a:rPr>
              <a:t>Missed Opportunities</a:t>
            </a:r>
            <a:endParaRPr lang="en-AU" sz="3100" dirty="0">
              <a:solidFill>
                <a:srgbClr val="FFFFFF"/>
              </a:solidFill>
            </a:endParaRPr>
          </a:p>
        </p:txBody>
      </p:sp>
      <p:pic>
        <p:nvPicPr>
          <p:cNvPr id="5" name="Picture 4" descr="F:\CCASA\Logos\Logo 2.PNG">
            <a:extLst>
              <a:ext uri="{FF2B5EF4-FFF2-40B4-BE49-F238E27FC236}">
                <a16:creationId xmlns:a16="http://schemas.microsoft.com/office/drawing/2014/main" id="{7510D620-4AC6-319B-71CD-9CDEDC8C2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85054" y="6049651"/>
            <a:ext cx="973662" cy="743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Content Placeholder 2">
            <a:extLst>
              <a:ext uri="{FF2B5EF4-FFF2-40B4-BE49-F238E27FC236}">
                <a16:creationId xmlns:a16="http://schemas.microsoft.com/office/drawing/2014/main" id="{E1F17ACA-F609-ED45-2CE2-CB49C5473763}"/>
              </a:ext>
            </a:extLst>
          </p:cNvPr>
          <p:cNvGraphicFramePr>
            <a:graphicFrameLocks noGrp="1"/>
          </p:cNvGraphicFramePr>
          <p:nvPr>
            <p:ph idx="1"/>
            <p:extLst>
              <p:ext uri="{D42A27DB-BD31-4B8C-83A1-F6EECF244321}">
                <p14:modId xmlns:p14="http://schemas.microsoft.com/office/powerpoint/2010/main" val="1286956297"/>
              </p:ext>
            </p:extLst>
          </p:nvPr>
        </p:nvGraphicFramePr>
        <p:xfrm>
          <a:off x="4512467" y="643467"/>
          <a:ext cx="6732887" cy="557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3940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useBgFill="1">
        <p:nvSpPr>
          <p:cNvPr id="11"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useBgFill="1">
        <p:nvSpPr>
          <p:cNvPr id="13" name="Rectangle 12">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223284" y="95693"/>
            <a:ext cx="5974316" cy="1879023"/>
          </a:xfrm>
        </p:spPr>
        <p:txBody>
          <a:bodyPr anchor="ctr">
            <a:normAutofit fontScale="90000"/>
          </a:bodyPr>
          <a:lstStyle/>
          <a:p>
            <a:pPr marL="0" lvl="0" indent="0">
              <a:spcBef>
                <a:spcPts val="0"/>
              </a:spcBef>
            </a:pPr>
            <a:r>
              <a:rPr lang="en-AU" sz="4000" b="1" dirty="0">
                <a:effectLst/>
                <a:latin typeface="Arial" panose="020B0604020202020204" pitchFamily="34" charset="0"/>
                <a:ea typeface="Calibri" panose="020F0502020204030204" pitchFamily="34" charset="0"/>
                <a:cs typeface="Times New Roman" panose="02020603050405020304" pitchFamily="18" charset="0"/>
              </a:rPr>
              <a:t>No. 2: </a:t>
            </a:r>
            <a:br>
              <a:rPr lang="en-AU" sz="4000" b="1" dirty="0">
                <a:effectLst/>
                <a:latin typeface="Arial" panose="020B0604020202020204" pitchFamily="34" charset="0"/>
                <a:ea typeface="Calibri" panose="020F0502020204030204" pitchFamily="34" charset="0"/>
                <a:cs typeface="Times New Roman" panose="02020603050405020304" pitchFamily="18" charset="0"/>
              </a:rPr>
            </a:br>
            <a:r>
              <a:rPr lang="en-AU" sz="4000" b="1" dirty="0">
                <a:effectLst/>
                <a:latin typeface="Arial" panose="020B0604020202020204" pitchFamily="34" charset="0"/>
                <a:ea typeface="Calibri" panose="020F0502020204030204" pitchFamily="34" charset="0"/>
                <a:cs typeface="Times New Roman" panose="02020603050405020304" pitchFamily="18" charset="0"/>
              </a:rPr>
              <a:t>No Memorials Register</a:t>
            </a:r>
            <a:br>
              <a:rPr lang="en-AU" sz="4000" b="1" dirty="0">
                <a:effectLst/>
                <a:latin typeface="Arial" panose="020B0604020202020204" pitchFamily="34" charset="0"/>
                <a:ea typeface="Calibri" panose="020F0502020204030204" pitchFamily="34" charset="0"/>
                <a:cs typeface="Times New Roman" panose="02020603050405020304" pitchFamily="18" charset="0"/>
              </a:rPr>
            </a:br>
            <a:r>
              <a:rPr lang="en-AU" sz="2700" b="1" dirty="0">
                <a:effectLst/>
                <a:latin typeface="Arial" panose="020B0604020202020204" pitchFamily="34" charset="0"/>
                <a:ea typeface="Calibri" panose="020F0502020204030204" pitchFamily="34" charset="0"/>
                <a:cs typeface="Times New Roman" panose="02020603050405020304" pitchFamily="18" charset="0"/>
              </a:rPr>
              <a:t>(3</a:t>
            </a:r>
            <a:r>
              <a:rPr lang="en-AU" sz="2700" b="1" baseline="30000" dirty="0">
                <a:effectLst/>
                <a:latin typeface="Arial" panose="020B0604020202020204" pitchFamily="34" charset="0"/>
                <a:ea typeface="Calibri" panose="020F0502020204030204" pitchFamily="34" charset="0"/>
                <a:cs typeface="Times New Roman" panose="02020603050405020304" pitchFamily="18" charset="0"/>
              </a:rPr>
              <a:t>rd</a:t>
            </a:r>
            <a:r>
              <a:rPr lang="en-AU" sz="2700" b="1" dirty="0">
                <a:effectLst/>
                <a:latin typeface="Arial" panose="020B0604020202020204" pitchFamily="34" charset="0"/>
                <a:ea typeface="Calibri" panose="020F0502020204030204" pitchFamily="34" charset="0"/>
                <a:cs typeface="Times New Roman" panose="02020603050405020304" pitchFamily="18" charset="0"/>
              </a:rPr>
              <a:t> of 3 Registers)</a:t>
            </a:r>
            <a:br>
              <a:rPr lang="en-AU" sz="2700" b="1" dirty="0">
                <a:effectLst/>
                <a:latin typeface="Arial" panose="020B0604020202020204" pitchFamily="34" charset="0"/>
                <a:ea typeface="Calibri" panose="020F0502020204030204" pitchFamily="34" charset="0"/>
                <a:cs typeface="Times New Roman" panose="02020603050405020304" pitchFamily="18" charset="0"/>
              </a:rPr>
            </a:br>
            <a:endParaRPr lang="en-AU" sz="2700"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152163" y="1615441"/>
            <a:ext cx="5865887" cy="5146866"/>
          </a:xfrm>
        </p:spPr>
        <p:txBody>
          <a:bodyPr anchor="ctr">
            <a:normAutofit/>
          </a:bodyPr>
          <a:lstStyle/>
          <a:p>
            <a:pPr marL="0" indent="0">
              <a:spcBef>
                <a:spcPts val="600"/>
              </a:spcBef>
              <a:spcAft>
                <a:spcPts val="800"/>
              </a:spcAft>
              <a:buNone/>
              <a:tabLst>
                <a:tab pos="252095" algn="ctr"/>
                <a:tab pos="504190" algn="l"/>
              </a:tabLst>
            </a:pPr>
            <a:endParaRPr lang="en-AU" sz="1100" b="1" kern="0" dirty="0">
              <a:latin typeface="Arial" panose="020B0604020202020204" pitchFamily="34" charset="0"/>
              <a:ea typeface="DengXian" panose="02010600030101010101" pitchFamily="2" charset="-122"/>
              <a:cs typeface="Arial" panose="020B0604020202020204" pitchFamily="34" charset="0"/>
            </a:endParaRPr>
          </a:p>
          <a:p>
            <a:pPr marL="0" indent="0">
              <a:spcBef>
                <a:spcPts val="600"/>
              </a:spcBef>
              <a:spcAft>
                <a:spcPts val="800"/>
              </a:spcAft>
              <a:buNone/>
              <a:tabLst>
                <a:tab pos="252095" algn="ctr"/>
                <a:tab pos="504190" algn="l"/>
              </a:tabLst>
            </a:pPr>
            <a:r>
              <a:rPr lang="en-AU" sz="1800" b="1" kern="0" dirty="0">
                <a:effectLst/>
                <a:latin typeface="Arial" panose="020B0604020202020204" pitchFamily="34" charset="0"/>
                <a:ea typeface="DengXian" panose="02010600030101010101" pitchFamily="2" charset="-122"/>
                <a:cs typeface="Arial" panose="020B0604020202020204" pitchFamily="34" charset="0"/>
              </a:rPr>
              <a:t>Regulation 36(2)</a:t>
            </a:r>
          </a:p>
          <a:p>
            <a:pPr marL="0" indent="0">
              <a:spcBef>
                <a:spcPts val="600"/>
              </a:spcBef>
              <a:spcAft>
                <a:spcPts val="800"/>
              </a:spcAft>
              <a:buNone/>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“A register under section 53(1)(b)(ii) of the Act </a:t>
            </a:r>
          </a:p>
          <a:p>
            <a:pPr marL="0" indent="0">
              <a:spcBef>
                <a:spcPts val="600"/>
              </a:spcBef>
              <a:spcAft>
                <a:spcPts val="800"/>
              </a:spcAft>
              <a:buNone/>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must include the following particulars in relation </a:t>
            </a:r>
          </a:p>
          <a:p>
            <a:pPr marL="0" indent="0">
              <a:spcBef>
                <a:spcPts val="600"/>
              </a:spcBef>
              <a:spcAft>
                <a:spcPts val="800"/>
              </a:spcAft>
              <a:buNone/>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to each memorial erected in a cemetery:</a:t>
            </a:r>
            <a:endParaRPr lang="en-AU" sz="2000" i="1" kern="100" dirty="0">
              <a:latin typeface="Arial" panose="020B0604020202020204" pitchFamily="34" charset="0"/>
              <a:ea typeface="DengXian" panose="02010600030101010101" pitchFamily="2" charset="-122"/>
              <a:cs typeface="Arial" panose="020B0604020202020204" pitchFamily="34" charset="0"/>
            </a:endParaRPr>
          </a:p>
          <a:p>
            <a:pPr marL="342900" indent="-342900">
              <a:spcBef>
                <a:spcPts val="600"/>
              </a:spcBef>
              <a:spcAft>
                <a:spcPts val="800"/>
              </a:spcAft>
              <a:buAutoNum type="alphaLcParenBoth"/>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the size of the memorial;</a:t>
            </a:r>
            <a:endParaRPr lang="en-AU" sz="2000" i="1" kern="100" dirty="0">
              <a:latin typeface="Arial" panose="020B0604020202020204" pitchFamily="34" charset="0"/>
              <a:ea typeface="DengXian" panose="02010600030101010101" pitchFamily="2" charset="-122"/>
              <a:cs typeface="Arial" panose="020B0604020202020204" pitchFamily="34" charset="0"/>
            </a:endParaRPr>
          </a:p>
          <a:p>
            <a:pPr marL="342900" indent="-342900">
              <a:spcBef>
                <a:spcPts val="600"/>
              </a:spcBef>
              <a:spcAft>
                <a:spcPts val="800"/>
              </a:spcAft>
              <a:buAutoNum type="alphaLcParenBoth"/>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the type of memorial;</a:t>
            </a:r>
            <a:endParaRPr lang="en-AU" sz="2000" i="1" kern="100" dirty="0">
              <a:latin typeface="Arial" panose="020B0604020202020204" pitchFamily="34" charset="0"/>
              <a:ea typeface="DengXian" panose="02010600030101010101" pitchFamily="2" charset="-122"/>
              <a:cs typeface="Arial" panose="020B0604020202020204" pitchFamily="34" charset="0"/>
            </a:endParaRPr>
          </a:p>
          <a:p>
            <a:pPr marL="342900" indent="-342900">
              <a:spcBef>
                <a:spcPts val="600"/>
              </a:spcBef>
              <a:spcAft>
                <a:spcPts val="800"/>
              </a:spcAft>
              <a:buAutoNum type="alphaLcParenBoth"/>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the name or names inscribed on the memorial;</a:t>
            </a:r>
            <a:endParaRPr lang="en-AU" sz="2000" i="1" kern="100" dirty="0">
              <a:latin typeface="Arial" panose="020B0604020202020204" pitchFamily="34" charset="0"/>
              <a:ea typeface="DengXian" panose="02010600030101010101" pitchFamily="2" charset="-122"/>
              <a:cs typeface="Arial" panose="020B0604020202020204" pitchFamily="34" charset="0"/>
            </a:endParaRPr>
          </a:p>
          <a:p>
            <a:pPr marL="342900" indent="-342900">
              <a:spcBef>
                <a:spcPts val="600"/>
              </a:spcBef>
              <a:spcAft>
                <a:spcPts val="800"/>
              </a:spcAft>
              <a:buAutoNum type="alphaLcParenBoth"/>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any epitaphs and other inscriptions on the memorial;</a:t>
            </a:r>
            <a:endParaRPr lang="en-AU" sz="2000" i="1" kern="100" dirty="0">
              <a:latin typeface="Arial" panose="020B0604020202020204" pitchFamily="34" charset="0"/>
              <a:ea typeface="DengXian" panose="02010600030101010101" pitchFamily="2" charset="-122"/>
              <a:cs typeface="Arial" panose="020B0604020202020204" pitchFamily="34" charset="0"/>
            </a:endParaRPr>
          </a:p>
          <a:p>
            <a:pPr marL="342900" indent="-342900">
              <a:spcBef>
                <a:spcPts val="600"/>
              </a:spcBef>
              <a:spcAft>
                <a:spcPts val="800"/>
              </a:spcAft>
              <a:buAutoNum type="alphaLcParenBoth"/>
              <a:tabLst>
                <a:tab pos="252095" algn="ctr"/>
                <a:tab pos="504190" algn="l"/>
              </a:tabLst>
            </a:pPr>
            <a:r>
              <a:rPr lang="en-AU" sz="2000" i="1" kern="0" dirty="0">
                <a:effectLst/>
                <a:latin typeface="Arial" panose="020B0604020202020204" pitchFamily="34" charset="0"/>
                <a:ea typeface="DengXian" panose="02010600030101010101" pitchFamily="2" charset="-122"/>
                <a:cs typeface="Arial" panose="020B0604020202020204" pitchFamily="34" charset="0"/>
              </a:rPr>
              <a:t>the location of the memorial in the cemetery.”</a:t>
            </a:r>
            <a:endParaRPr lang="en-AU" sz="2000" i="1" kern="100" dirty="0">
              <a:effectLst/>
              <a:latin typeface="Arial" panose="020B0604020202020204" pitchFamily="34" charset="0"/>
              <a:ea typeface="DengXian" panose="02010600030101010101" pitchFamily="2" charset="-122"/>
              <a:cs typeface="Arial" panose="020B0604020202020204" pitchFamily="34" charset="0"/>
            </a:endParaRPr>
          </a:p>
          <a:p>
            <a:pPr indent="0">
              <a:spcBef>
                <a:spcPts val="0"/>
              </a:spcBef>
              <a:buNone/>
            </a:pP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p>
            <a:pPr marL="0" indent="0">
              <a:spcBef>
                <a:spcPts val="0"/>
              </a:spcBef>
              <a:buNone/>
            </a:pPr>
            <a:endParaRPr lang="en-AU" sz="1100" dirty="0">
              <a:effectLst/>
              <a:latin typeface="Arial" panose="020B0604020202020204" pitchFamily="34" charset="0"/>
              <a:ea typeface="Times New Roman" panose="02020603050405020304" pitchFamily="18" charset="0"/>
              <a:cs typeface="Arial" panose="020B0604020202020204" pitchFamily="34" charset="0"/>
            </a:endParaRPr>
          </a:p>
        </p:txBody>
      </p:sp>
      <p:pic>
        <p:nvPicPr>
          <p:cNvPr id="6" name="Picture 5" descr="A grave with flowers on it&#10;&#10;Description automatically generated">
            <a:extLst>
              <a:ext uri="{FF2B5EF4-FFF2-40B4-BE49-F238E27FC236}">
                <a16:creationId xmlns:a16="http://schemas.microsoft.com/office/drawing/2014/main" id="{AAF9BDFA-4FFB-1AC0-14F7-0EBA2882D398}"/>
              </a:ext>
            </a:extLst>
          </p:cNvPr>
          <p:cNvPicPr>
            <a:picLocks noChangeAspect="1"/>
          </p:cNvPicPr>
          <p:nvPr/>
        </p:nvPicPr>
        <p:blipFill>
          <a:blip r:embed="rId2">
            <a:extLst>
              <a:ext uri="{28A0092B-C50C-407E-A947-70E740481C1C}">
                <a14:useLocalDpi xmlns:a14="http://schemas.microsoft.com/office/drawing/2010/main" val="0"/>
              </a:ext>
            </a:extLst>
          </a:blip>
          <a:srcRect r="15720" b="1"/>
          <a:stretch/>
        </p:blipFill>
        <p:spPr>
          <a:xfrm rot="5400000">
            <a:off x="5705292" y="-682033"/>
            <a:ext cx="9953256" cy="7801963"/>
          </a:xfrm>
          <a:prstGeom prst="rect">
            <a:avLst/>
          </a:prstGeom>
        </p:spPr>
      </p:pic>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4889" y="5903560"/>
            <a:ext cx="1185978" cy="905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1385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CCFF66"/>
        </a:solidFill>
        <a:effectLst/>
      </p:bgPr>
    </p:bg>
    <p:spTree>
      <p:nvGrpSpPr>
        <p:cNvPr id="1" name=""/>
        <p:cNvGrpSpPr/>
        <p:nvPr/>
      </p:nvGrpSpPr>
      <p:grpSpPr>
        <a:xfrm>
          <a:off x="0" y="0"/>
          <a:ext cx="0" cy="0"/>
          <a:chOff x="0" y="0"/>
          <a:chExt cx="0" cy="0"/>
        </a:xfrm>
      </p:grpSpPr>
      <p:pic>
        <p:nvPicPr>
          <p:cNvPr id="2054" name="Picture 6" descr="Download Blank Tombstone Template | Wallpapers.com">
            <a:extLst>
              <a:ext uri="{FF2B5EF4-FFF2-40B4-BE49-F238E27FC236}">
                <a16:creationId xmlns:a16="http://schemas.microsoft.com/office/drawing/2014/main" id="{FFF5E187-7EFD-417F-C823-573760E70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5793" y="785379"/>
            <a:ext cx="9330425" cy="591482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3434080" y="2164081"/>
            <a:ext cx="4369494" cy="4693920"/>
          </a:xfrm>
        </p:spPr>
        <p:txBody>
          <a:bodyPr>
            <a:normAutofit/>
          </a:bodyPr>
          <a:lstStyle/>
          <a:p>
            <a:pPr marL="0" indent="0" algn="ctr">
              <a:spcBef>
                <a:spcPts val="800"/>
              </a:spcBef>
              <a:buNone/>
            </a:pPr>
            <a:endParaRPr lang="en-AU" sz="1000" b="1" i="1" dirty="0">
              <a:solidFill>
                <a:srgbClr val="000000"/>
              </a:solidFill>
              <a:effectLst/>
              <a:latin typeface="Arial" panose="020B0604020202020204" pitchFamily="34" charset="0"/>
              <a:ea typeface="DengXian" panose="02010600030101010101" pitchFamily="2" charset="-122"/>
              <a:cs typeface="Arial" panose="020B0604020202020204" pitchFamily="34" charset="0"/>
            </a:endParaRPr>
          </a:p>
          <a:p>
            <a:pPr marL="0" indent="0" algn="ctr">
              <a:lnSpc>
                <a:spcPct val="100000"/>
              </a:lnSpc>
              <a:spcBef>
                <a:spcPts val="0"/>
              </a:spcBef>
              <a:buNone/>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Nearly all audits have been unable to identify “pre-paid” or “pre-need” interment sites, interment rights or ashe</a:t>
            </a: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s memorial sites.</a:t>
            </a:r>
          </a:p>
          <a:p>
            <a:pPr marL="0" indent="0" algn="ctr">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ctr">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ctr">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1361439" y="365125"/>
            <a:ext cx="10617201" cy="539115"/>
          </a:xfrm>
        </p:spPr>
        <p:txBody>
          <a:bodyPr>
            <a:normAutofit fontScale="90000"/>
          </a:bodyPr>
          <a:lstStyle/>
          <a:p>
            <a:r>
              <a:rPr lang="en-AU"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 3: No Records of Pre-Need/Pre-Paid Site Sales</a:t>
            </a:r>
            <a:br>
              <a:rPr lang="en-AU" sz="3600" b="1" dirty="0">
                <a:effectLst/>
                <a:latin typeface="Arial" panose="020B0604020202020204" pitchFamily="34" charset="0"/>
                <a:ea typeface="Calibri" panose="020F0502020204030204" pitchFamily="34" charset="0"/>
                <a:cs typeface="Times New Roman" panose="02020603050405020304" pitchFamily="18" charset="0"/>
              </a:rPr>
            </a:br>
            <a:endParaRPr lang="en-AU" sz="3600" dirty="0"/>
          </a:p>
        </p:txBody>
      </p:sp>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3876" y="5598343"/>
            <a:ext cx="1171512" cy="894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descr="Blank headstone with flowers on Craiyon">
            <a:extLst>
              <a:ext uri="{FF2B5EF4-FFF2-40B4-BE49-F238E27FC236}">
                <a16:creationId xmlns:a16="http://schemas.microsoft.com/office/drawing/2014/main" id="{CAF1E340-4036-8820-9221-E6A3B2AA4F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3345441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pic>
        <p:nvPicPr>
          <p:cNvPr id="2054" name="Picture 6" descr="Download Blank Tombstone Template | Wallpapers.com">
            <a:extLst>
              <a:ext uri="{FF2B5EF4-FFF2-40B4-BE49-F238E27FC236}">
                <a16:creationId xmlns:a16="http://schemas.microsoft.com/office/drawing/2014/main" id="{FFF5E187-7EFD-417F-C823-573760E70D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57" y="365125"/>
            <a:ext cx="9993361" cy="633507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2834641" y="1971040"/>
            <a:ext cx="4968240" cy="4886961"/>
          </a:xfrm>
        </p:spPr>
        <p:txBody>
          <a:bodyPr>
            <a:normAutofit/>
          </a:bodyPr>
          <a:lstStyle/>
          <a:p>
            <a:pPr marL="0" indent="0">
              <a:spcBef>
                <a:spcPts val="800"/>
              </a:spcBef>
              <a:buNone/>
            </a:pPr>
            <a:endParaRPr lang="en-AU" sz="1000" b="1" i="1" dirty="0">
              <a:solidFill>
                <a:srgbClr val="000000"/>
              </a:solidFill>
              <a:effectLst/>
              <a:latin typeface="Arial" panose="020B0604020202020204" pitchFamily="34" charset="0"/>
              <a:ea typeface="DengXian" panose="02010600030101010101" pitchFamily="2" charset="-122"/>
              <a:cs typeface="Arial" panose="020B0604020202020204" pitchFamily="34" charset="0"/>
            </a:endParaRPr>
          </a:p>
          <a:p>
            <a:pPr marL="0" indent="0" algn="ctr">
              <a:lnSpc>
                <a:spcPct val="100000"/>
              </a:lnSpc>
              <a:spcBef>
                <a:spcPts val="0"/>
              </a:spcBef>
              <a:buNone/>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Creates risk of errors.</a:t>
            </a:r>
          </a:p>
          <a:p>
            <a:pPr marL="0" indent="0" algn="ctr">
              <a:lnSpc>
                <a:spcPct val="100000"/>
              </a:lnSpc>
              <a:spcBef>
                <a:spcPts val="0"/>
              </a:spcBef>
              <a:buNone/>
            </a:pPr>
            <a:endParaRPr lang="en-AU" sz="9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ctr">
              <a:lnSpc>
                <a:spcPct val="100000"/>
              </a:lnSpc>
              <a:spcBef>
                <a:spcPts val="0"/>
              </a:spcBef>
              <a:buNone/>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Record pre-paid /pre-need sites that are purchased.</a:t>
            </a:r>
          </a:p>
          <a:p>
            <a:pPr marL="0" indent="0" algn="ctr">
              <a:lnSpc>
                <a:spcPct val="100000"/>
              </a:lnSpc>
              <a:spcBef>
                <a:spcPts val="0"/>
              </a:spcBef>
              <a:buNone/>
            </a:pPr>
            <a:endParaRPr lang="en-AU" sz="9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ctr">
              <a:lnSpc>
                <a:spcPct val="100000"/>
              </a:lnSpc>
              <a:spcBef>
                <a:spcPts val="0"/>
              </a:spcBef>
              <a:buNone/>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Must be issued with an Interment Right.</a:t>
            </a:r>
            <a:endPar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00031" y="5781039"/>
            <a:ext cx="1078610" cy="823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4" descr="Blank headstone with flowers on Craiyon">
            <a:extLst>
              <a:ext uri="{FF2B5EF4-FFF2-40B4-BE49-F238E27FC236}">
                <a16:creationId xmlns:a16="http://schemas.microsoft.com/office/drawing/2014/main" id="{CAF1E340-4036-8820-9221-E6A3B2AA4F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dirty="0"/>
          </a:p>
        </p:txBody>
      </p:sp>
    </p:spTree>
    <p:extLst>
      <p:ext uri="{BB962C8B-B14F-4D97-AF65-F5344CB8AC3E}">
        <p14:creationId xmlns:p14="http://schemas.microsoft.com/office/powerpoint/2010/main" val="2689831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6FACB3C-9069-4791-BC5C-0DB7CD19B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71F2038E-D777-4B76-81DD-DD13EE91B9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6BC40EA-5CBA-D916-4608-C836FDCBBBB3}"/>
              </a:ext>
            </a:extLst>
          </p:cNvPr>
          <p:cNvSpPr>
            <a:spLocks noGrp="1"/>
          </p:cNvSpPr>
          <p:nvPr>
            <p:ph type="title"/>
          </p:nvPr>
        </p:nvSpPr>
        <p:spPr>
          <a:xfrm>
            <a:off x="345440" y="802955"/>
            <a:ext cx="6939280" cy="771845"/>
          </a:xfrm>
        </p:spPr>
        <p:txBody>
          <a:bodyPr>
            <a:normAutofit/>
          </a:bodyPr>
          <a:lstStyle/>
          <a:p>
            <a:r>
              <a:rPr lang="en-AU" sz="3600" b="1" dirty="0">
                <a:solidFill>
                  <a:schemeClr val="tx2"/>
                </a:solidFill>
                <a:latin typeface="Arial" panose="020B0604020202020204" pitchFamily="34" charset="0"/>
                <a:cs typeface="Arial" panose="020B0604020202020204" pitchFamily="34" charset="0"/>
              </a:rPr>
              <a:t>This Morning’s  Presentation</a:t>
            </a:r>
            <a:endParaRPr lang="en-AU" sz="3600" b="1" dirty="0">
              <a:solidFill>
                <a:schemeClr val="tx2"/>
              </a:solidFill>
            </a:endParaRPr>
          </a:p>
        </p:txBody>
      </p:sp>
      <p:sp>
        <p:nvSpPr>
          <p:cNvPr id="3" name="Content Placeholder 2">
            <a:extLst>
              <a:ext uri="{FF2B5EF4-FFF2-40B4-BE49-F238E27FC236}">
                <a16:creationId xmlns:a16="http://schemas.microsoft.com/office/drawing/2014/main" id="{251A86E4-319A-2282-5621-39B0B04F5EEE}"/>
              </a:ext>
            </a:extLst>
          </p:cNvPr>
          <p:cNvSpPr>
            <a:spLocks noGrp="1"/>
          </p:cNvSpPr>
          <p:nvPr>
            <p:ph idx="1"/>
          </p:nvPr>
        </p:nvSpPr>
        <p:spPr>
          <a:xfrm>
            <a:off x="254000" y="1960880"/>
            <a:ext cx="5842000" cy="4450080"/>
          </a:xfrm>
        </p:spPr>
        <p:txBody>
          <a:bodyPr anchor="t">
            <a:normAutofit fontScale="92500" lnSpcReduction="20000"/>
          </a:bodyPr>
          <a:lstStyle/>
          <a:p>
            <a:pPr marL="285750" indent="-285750">
              <a:spcBef>
                <a:spcPts val="600"/>
              </a:spcBef>
              <a:spcAft>
                <a:spcPts val="600"/>
              </a:spcAft>
              <a:buFont typeface="Arial" panose="020B0604020202020204" pitchFamily="34" charset="0"/>
              <a:buChar char="•"/>
            </a:pPr>
            <a:r>
              <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Scope of Compliance Reviews</a:t>
            </a:r>
          </a:p>
          <a:p>
            <a:pPr marL="285750" indent="-285750">
              <a:spcBef>
                <a:spcPts val="600"/>
              </a:spcBef>
              <a:spcAft>
                <a:spcPts val="600"/>
              </a:spcAft>
              <a:buFont typeface="Arial" panose="020B0604020202020204" pitchFamily="34" charset="0"/>
              <a:buChar char="•"/>
            </a:pPr>
            <a:endParaRPr lang="en-AU" sz="2400" b="1" dirty="0">
              <a:solidFill>
                <a:schemeClr val="tx2"/>
              </a:solidFill>
              <a:latin typeface="Arial" panose="020B0604020202020204" pitchFamily="34" charset="0"/>
              <a:ea typeface="Calibri" panose="020F0502020204030204" pitchFamily="34" charset="0"/>
              <a:cs typeface="Times New Roman" panose="02020603050405020304" pitchFamily="18" charset="0"/>
            </a:endParaRPr>
          </a:p>
          <a:p>
            <a:pPr marL="285750" indent="-285750">
              <a:spcBef>
                <a:spcPts val="600"/>
              </a:spcBef>
              <a:spcAft>
                <a:spcPts val="600"/>
              </a:spcAft>
              <a:buFont typeface="Arial" panose="020B0604020202020204" pitchFamily="34" charset="0"/>
              <a:buChar char="•"/>
            </a:pPr>
            <a:r>
              <a:rPr lang="en-AU" sz="2400" b="1" dirty="0">
                <a:solidFill>
                  <a:schemeClr val="tx2"/>
                </a:solidFill>
                <a:latin typeface="Arial" panose="020B0604020202020204" pitchFamily="34" charset="0"/>
                <a:ea typeface="Calibri" panose="020F0502020204030204" pitchFamily="34" charset="0"/>
                <a:cs typeface="Times New Roman" panose="02020603050405020304" pitchFamily="18" charset="0"/>
              </a:rPr>
              <a:t>Why the Review</a:t>
            </a:r>
          </a:p>
          <a:p>
            <a:pPr marL="285750" lvl="0" indent="-285750">
              <a:spcBef>
                <a:spcPts val="600"/>
              </a:spcBef>
              <a:spcAft>
                <a:spcPts val="600"/>
              </a:spcAft>
              <a:buFont typeface="Arial" panose="020B0604020202020204" pitchFamily="34" charset="0"/>
              <a:buChar char="•"/>
            </a:pPr>
            <a:endPar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endParaRPr>
          </a:p>
          <a:p>
            <a:pPr marL="285750" lvl="0" indent="-285750">
              <a:spcBef>
                <a:spcPts val="600"/>
              </a:spcBef>
              <a:spcAft>
                <a:spcPts val="600"/>
              </a:spcAft>
              <a:buFont typeface="Arial" panose="020B0604020202020204" pitchFamily="34" charset="0"/>
              <a:buChar char="•"/>
            </a:pPr>
            <a:r>
              <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Key Compliance Findings</a:t>
            </a:r>
          </a:p>
          <a:p>
            <a:pPr marL="0" lvl="0" indent="0">
              <a:spcBef>
                <a:spcPts val="600"/>
              </a:spcBef>
              <a:spcAft>
                <a:spcPts val="600"/>
              </a:spcAft>
              <a:buNone/>
            </a:pPr>
            <a:r>
              <a:rPr lang="en-AU" sz="2400" b="1" dirty="0">
                <a:solidFill>
                  <a:schemeClr val="tx2"/>
                </a:solidFill>
                <a:latin typeface="Arial" panose="020B0604020202020204" pitchFamily="34" charset="0"/>
                <a:ea typeface="Calibri" panose="020F0502020204030204" pitchFamily="34" charset="0"/>
                <a:cs typeface="Times New Roman" panose="02020603050405020304" pitchFamily="18" charset="0"/>
              </a:rPr>
              <a:t>	-	The Good </a:t>
            </a:r>
          </a:p>
          <a:p>
            <a:pPr marL="0" lvl="0" indent="0">
              <a:spcBef>
                <a:spcPts val="600"/>
              </a:spcBef>
              <a:spcAft>
                <a:spcPts val="600"/>
              </a:spcAft>
              <a:buNone/>
            </a:pPr>
            <a:r>
              <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	The Partial</a:t>
            </a:r>
          </a:p>
          <a:p>
            <a:pPr marL="0" lvl="0" indent="0">
              <a:spcBef>
                <a:spcPts val="600"/>
              </a:spcBef>
              <a:spcAft>
                <a:spcPts val="600"/>
              </a:spcAft>
              <a:buNone/>
            </a:pPr>
            <a:r>
              <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	- 	The Not so Good</a:t>
            </a:r>
          </a:p>
          <a:p>
            <a:pPr marL="0" lvl="0" indent="0">
              <a:spcBef>
                <a:spcPts val="600"/>
              </a:spcBef>
              <a:spcAft>
                <a:spcPts val="600"/>
              </a:spcAft>
              <a:buNone/>
            </a:pPr>
            <a:endParaRPr lang="en-AU" sz="2400" b="1" dirty="0">
              <a:solidFill>
                <a:schemeClr val="tx2"/>
              </a:solidFill>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None/>
            </a:pPr>
            <a:endPar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endParaRPr>
          </a:p>
          <a:p>
            <a:pPr marL="0" lvl="0" indent="0">
              <a:spcBef>
                <a:spcPts val="600"/>
              </a:spcBef>
              <a:spcAft>
                <a:spcPts val="600"/>
              </a:spcAft>
              <a:buNone/>
            </a:pPr>
            <a:r>
              <a:rPr lang="en-AU" sz="2400" b="1" dirty="0">
                <a:solidFill>
                  <a:schemeClr val="tx2"/>
                </a:solidFill>
                <a:effectLst/>
                <a:latin typeface="Arial" panose="020B0604020202020204" pitchFamily="34" charset="0"/>
                <a:ea typeface="Calibri" panose="020F0502020204030204" pitchFamily="34" charset="0"/>
                <a:cs typeface="Times New Roman" panose="02020603050405020304" pitchFamily="18" charset="0"/>
              </a:rPr>
              <a:t>Happy to receive questions throughout</a:t>
            </a:r>
          </a:p>
          <a:p>
            <a:pPr marL="0" indent="0">
              <a:buNone/>
            </a:pPr>
            <a:endParaRPr lang="en-AU" sz="1800" dirty="0">
              <a:solidFill>
                <a:schemeClr val="tx2"/>
              </a:solidFill>
            </a:endParaRPr>
          </a:p>
        </p:txBody>
      </p:sp>
      <p:grpSp>
        <p:nvGrpSpPr>
          <p:cNvPr id="13" name="Group 12">
            <a:extLst>
              <a:ext uri="{FF2B5EF4-FFF2-40B4-BE49-F238E27FC236}">
                <a16:creationId xmlns:a16="http://schemas.microsoft.com/office/drawing/2014/main" id="{DD354807-230F-4402-B1B9-F733A8F1F19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818240" y="-16714"/>
            <a:ext cx="6373761" cy="6874714"/>
            <a:chOff x="5818240" y="-1"/>
            <a:chExt cx="6373761" cy="6874714"/>
          </a:xfrm>
        </p:grpSpPr>
        <p:sp>
          <p:nvSpPr>
            <p:cNvPr id="14" name="Freeform: Shape 13">
              <a:extLst>
                <a:ext uri="{FF2B5EF4-FFF2-40B4-BE49-F238E27FC236}">
                  <a16:creationId xmlns:a16="http://schemas.microsoft.com/office/drawing/2014/main" id="{BF5A6F4A-CE87-4D5C-9382-8167967CE8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18240" y="-1"/>
              <a:ext cx="6373761" cy="6874714"/>
            </a:xfrm>
            <a:custGeom>
              <a:avLst/>
              <a:gdLst>
                <a:gd name="connsiteX0" fmla="*/ 6373761 w 6373761"/>
                <a:gd name="connsiteY0" fmla="*/ 5771297 h 6874714"/>
                <a:gd name="connsiteX1" fmla="*/ 6373761 w 6373761"/>
                <a:gd name="connsiteY1" fmla="*/ 6247960 h 6874714"/>
                <a:gd name="connsiteX2" fmla="*/ 6235932 w 6373761"/>
                <a:gd name="connsiteY2" fmla="*/ 6361930 h 6874714"/>
                <a:gd name="connsiteX3" fmla="*/ 5960375 w 6373761"/>
                <a:gd name="connsiteY3" fmla="*/ 6587489 h 6874714"/>
                <a:gd name="connsiteX4" fmla="*/ 5822907 w 6373761"/>
                <a:gd name="connsiteY4" fmla="*/ 6701871 h 6874714"/>
                <a:gd name="connsiteX5" fmla="*/ 5681115 w 6373761"/>
                <a:gd name="connsiteY5" fmla="*/ 6816896 h 6874714"/>
                <a:gd name="connsiteX6" fmla="*/ 5604096 w 6373761"/>
                <a:gd name="connsiteY6" fmla="*/ 6874714 h 6874714"/>
                <a:gd name="connsiteX7" fmla="*/ 4878485 w 6373761"/>
                <a:gd name="connsiteY7" fmla="*/ 6874714 h 6874714"/>
                <a:gd name="connsiteX8" fmla="*/ 5006014 w 6373761"/>
                <a:gd name="connsiteY8" fmla="*/ 6800200 h 6874714"/>
                <a:gd name="connsiteX9" fmla="*/ 5149855 w 6373761"/>
                <a:gd name="connsiteY9" fmla="*/ 6707667 h 6874714"/>
                <a:gd name="connsiteX10" fmla="*/ 5431866 w 6373761"/>
                <a:gd name="connsiteY10" fmla="*/ 6506210 h 6874714"/>
                <a:gd name="connsiteX11" fmla="*/ 5571036 w 6373761"/>
                <a:gd name="connsiteY11" fmla="*/ 6399557 h 6874714"/>
                <a:gd name="connsiteX12" fmla="*/ 5711649 w 6373761"/>
                <a:gd name="connsiteY12" fmla="*/ 6288912 h 6874714"/>
                <a:gd name="connsiteX13" fmla="*/ 6276589 w 6373761"/>
                <a:gd name="connsiteY13" fmla="*/ 5852379 h 6874714"/>
                <a:gd name="connsiteX14" fmla="*/ 3975975 w 6373761"/>
                <a:gd name="connsiteY14" fmla="*/ 263 h 6874714"/>
                <a:gd name="connsiteX15" fmla="*/ 4350473 w 6373761"/>
                <a:gd name="connsiteY15" fmla="*/ 24963 h 6874714"/>
                <a:gd name="connsiteX16" fmla="*/ 5077909 w 6373761"/>
                <a:gd name="connsiteY16" fmla="*/ 189450 h 6874714"/>
                <a:gd name="connsiteX17" fmla="*/ 5746507 w 6373761"/>
                <a:gd name="connsiteY17" fmla="*/ 505804 h 6874714"/>
                <a:gd name="connsiteX18" fmla="*/ 6322456 w 6373761"/>
                <a:gd name="connsiteY18" fmla="*/ 956633 h 6874714"/>
                <a:gd name="connsiteX19" fmla="*/ 6373761 w 6373761"/>
                <a:gd name="connsiteY19" fmla="*/ 1011863 h 6874714"/>
                <a:gd name="connsiteX20" fmla="*/ 6373761 w 6373761"/>
                <a:gd name="connsiteY20" fmla="*/ 1185075 h 6874714"/>
                <a:gd name="connsiteX21" fmla="*/ 6359489 w 6373761"/>
                <a:gd name="connsiteY21" fmla="*/ 1169497 h 6874714"/>
                <a:gd name="connsiteX22" fmla="*/ 6233869 w 6373761"/>
                <a:gd name="connsiteY22" fmla="*/ 1047442 h 6874714"/>
                <a:gd name="connsiteX23" fmla="*/ 5961423 w 6373761"/>
                <a:gd name="connsiteY23" fmla="*/ 827953 h 6874714"/>
                <a:gd name="connsiteX24" fmla="*/ 5663555 w 6373761"/>
                <a:gd name="connsiteY24" fmla="*/ 645304 h 6874714"/>
                <a:gd name="connsiteX25" fmla="*/ 5013827 w 6373761"/>
                <a:gd name="connsiteY25" fmla="*/ 397863 h 6874714"/>
                <a:gd name="connsiteX26" fmla="*/ 4327409 w 6373761"/>
                <a:gd name="connsiteY26" fmla="*/ 302545 h 6874714"/>
                <a:gd name="connsiteX27" fmla="*/ 3639939 w 6373761"/>
                <a:gd name="connsiteY27" fmla="*/ 338868 h 6874714"/>
                <a:gd name="connsiteX28" fmla="*/ 3302495 w 6373761"/>
                <a:gd name="connsiteY28" fmla="*/ 403659 h 6874714"/>
                <a:gd name="connsiteX29" fmla="*/ 2971604 w 6373761"/>
                <a:gd name="connsiteY29" fmla="*/ 496273 h 6874714"/>
                <a:gd name="connsiteX30" fmla="*/ 2648706 w 6373761"/>
                <a:gd name="connsiteY30" fmla="*/ 614389 h 6874714"/>
                <a:gd name="connsiteX31" fmla="*/ 2335374 w 6373761"/>
                <a:gd name="connsiteY31" fmla="*/ 757109 h 6874714"/>
                <a:gd name="connsiteX32" fmla="*/ 1741342 w 6373761"/>
                <a:gd name="connsiteY32" fmla="*/ 1107725 h 6874714"/>
                <a:gd name="connsiteX33" fmla="*/ 1600861 w 6373761"/>
                <a:gd name="connsiteY33" fmla="*/ 1208710 h 6874714"/>
                <a:gd name="connsiteX34" fmla="*/ 1531799 w 6373761"/>
                <a:gd name="connsiteY34" fmla="*/ 1260879 h 6874714"/>
                <a:gd name="connsiteX35" fmla="*/ 1463655 w 6373761"/>
                <a:gd name="connsiteY35" fmla="*/ 1314333 h 6874714"/>
                <a:gd name="connsiteX36" fmla="*/ 1200777 w 6373761"/>
                <a:gd name="connsiteY36" fmla="*/ 1541166 h 6874714"/>
                <a:gd name="connsiteX37" fmla="*/ 731501 w 6373761"/>
                <a:gd name="connsiteY37" fmla="*/ 2055754 h 6874714"/>
                <a:gd name="connsiteX38" fmla="*/ 531393 w 6373761"/>
                <a:gd name="connsiteY38" fmla="*/ 2342739 h 6874714"/>
                <a:gd name="connsiteX39" fmla="*/ 361033 w 6373761"/>
                <a:gd name="connsiteY39" fmla="*/ 2649046 h 6874714"/>
                <a:gd name="connsiteX40" fmla="*/ 323292 w 6373761"/>
                <a:gd name="connsiteY40" fmla="*/ 2728263 h 6874714"/>
                <a:gd name="connsiteX41" fmla="*/ 304945 w 6373761"/>
                <a:gd name="connsiteY41" fmla="*/ 2768193 h 6874714"/>
                <a:gd name="connsiteX42" fmla="*/ 287516 w 6373761"/>
                <a:gd name="connsiteY42" fmla="*/ 2808510 h 6874714"/>
                <a:gd name="connsiteX43" fmla="*/ 254230 w 6373761"/>
                <a:gd name="connsiteY43" fmla="*/ 2889788 h 6874714"/>
                <a:gd name="connsiteX44" fmla="*/ 223042 w 6373761"/>
                <a:gd name="connsiteY44" fmla="*/ 2971968 h 6874714"/>
                <a:gd name="connsiteX45" fmla="*/ 121611 w 6373761"/>
                <a:gd name="connsiteY45" fmla="*/ 3308544 h 6874714"/>
                <a:gd name="connsiteX46" fmla="*/ 39314 w 6373761"/>
                <a:gd name="connsiteY46" fmla="*/ 4005912 h 6874714"/>
                <a:gd name="connsiteX47" fmla="*/ 73910 w 6373761"/>
                <a:gd name="connsiteY47" fmla="*/ 4354081 h 6874714"/>
                <a:gd name="connsiteX48" fmla="*/ 179534 w 6373761"/>
                <a:gd name="connsiteY48" fmla="*/ 4687050 h 6874714"/>
                <a:gd name="connsiteX49" fmla="*/ 215964 w 6373761"/>
                <a:gd name="connsiteY49" fmla="*/ 4766654 h 6874714"/>
                <a:gd name="connsiteX50" fmla="*/ 256457 w 6373761"/>
                <a:gd name="connsiteY50" fmla="*/ 4844455 h 6874714"/>
                <a:gd name="connsiteX51" fmla="*/ 346225 w 6373761"/>
                <a:gd name="connsiteY51" fmla="*/ 4995290 h 6874714"/>
                <a:gd name="connsiteX52" fmla="*/ 445296 w 6373761"/>
                <a:gd name="connsiteY52" fmla="*/ 5140971 h 6874714"/>
                <a:gd name="connsiteX53" fmla="*/ 551443 w 6373761"/>
                <a:gd name="connsiteY53" fmla="*/ 5282531 h 6874714"/>
                <a:gd name="connsiteX54" fmla="*/ 772387 w 6373761"/>
                <a:gd name="connsiteY54" fmla="*/ 5562561 h 6874714"/>
                <a:gd name="connsiteX55" fmla="*/ 882858 w 6373761"/>
                <a:gd name="connsiteY55" fmla="*/ 5704507 h 6874714"/>
                <a:gd name="connsiteX56" fmla="*/ 990316 w 6373761"/>
                <a:gd name="connsiteY56" fmla="*/ 5848258 h 6874714"/>
                <a:gd name="connsiteX57" fmla="*/ 1097774 w 6373761"/>
                <a:gd name="connsiteY57" fmla="*/ 5987114 h 6874714"/>
                <a:gd name="connsiteX58" fmla="*/ 1210080 w 6373761"/>
                <a:gd name="connsiteY58" fmla="*/ 6121203 h 6874714"/>
                <a:gd name="connsiteX59" fmla="*/ 1448192 w 6373761"/>
                <a:gd name="connsiteY59" fmla="*/ 6374054 h 6874714"/>
                <a:gd name="connsiteX60" fmla="*/ 1982991 w 6373761"/>
                <a:gd name="connsiteY60" fmla="*/ 6796158 h 6874714"/>
                <a:gd name="connsiteX61" fmla="*/ 2118475 w 6373761"/>
                <a:gd name="connsiteY61" fmla="*/ 6874714 h 6874714"/>
                <a:gd name="connsiteX62" fmla="*/ 1569874 w 6373761"/>
                <a:gd name="connsiteY62" fmla="*/ 6874714 h 6874714"/>
                <a:gd name="connsiteX63" fmla="*/ 1507802 w 6373761"/>
                <a:gd name="connsiteY63" fmla="*/ 6817815 h 6874714"/>
                <a:gd name="connsiteX64" fmla="*/ 1256865 w 6373761"/>
                <a:gd name="connsiteY64" fmla="*/ 6543437 h 6874714"/>
                <a:gd name="connsiteX65" fmla="*/ 1038410 w 6373761"/>
                <a:gd name="connsiteY65" fmla="*/ 6248722 h 6874714"/>
                <a:gd name="connsiteX66" fmla="*/ 845380 w 6373761"/>
                <a:gd name="connsiteY66" fmla="*/ 5941386 h 6874714"/>
                <a:gd name="connsiteX67" fmla="*/ 755351 w 6373761"/>
                <a:gd name="connsiteY67" fmla="*/ 5788877 h 6874714"/>
                <a:gd name="connsiteX68" fmla="*/ 661784 w 6373761"/>
                <a:gd name="connsiteY68" fmla="*/ 5638944 h 6874714"/>
                <a:gd name="connsiteX69" fmla="*/ 466525 w 6373761"/>
                <a:gd name="connsiteY69" fmla="*/ 5340366 h 6874714"/>
                <a:gd name="connsiteX70" fmla="*/ 370992 w 6373761"/>
                <a:gd name="connsiteY70" fmla="*/ 5188502 h 6874714"/>
                <a:gd name="connsiteX71" fmla="*/ 280046 w 6373761"/>
                <a:gd name="connsiteY71" fmla="*/ 5033287 h 6874714"/>
                <a:gd name="connsiteX72" fmla="*/ 126853 w 6373761"/>
                <a:gd name="connsiteY72" fmla="*/ 4707660 h 6874714"/>
                <a:gd name="connsiteX73" fmla="*/ 30272 w 6373761"/>
                <a:gd name="connsiteY73" fmla="*/ 4362068 h 6874714"/>
                <a:gd name="connsiteX74" fmla="*/ 0 w 6373761"/>
                <a:gd name="connsiteY74" fmla="*/ 4005912 h 6874714"/>
                <a:gd name="connsiteX75" fmla="*/ 270480 w 6373761"/>
                <a:gd name="connsiteY75" fmla="*/ 2610532 h 6874714"/>
                <a:gd name="connsiteX76" fmla="*/ 415942 w 6373761"/>
                <a:gd name="connsiteY76" fmla="*/ 2280526 h 6874714"/>
                <a:gd name="connsiteX77" fmla="*/ 590102 w 6373761"/>
                <a:gd name="connsiteY77" fmla="*/ 1962626 h 6874714"/>
                <a:gd name="connsiteX78" fmla="*/ 1020719 w 6373761"/>
                <a:gd name="connsiteY78" fmla="*/ 1373070 h 6874714"/>
                <a:gd name="connsiteX79" fmla="*/ 1275080 w 6373761"/>
                <a:gd name="connsiteY79" fmla="*/ 1107081 h 6874714"/>
                <a:gd name="connsiteX80" fmla="*/ 1342437 w 6373761"/>
                <a:gd name="connsiteY80" fmla="*/ 1043965 h 6874714"/>
                <a:gd name="connsiteX81" fmla="*/ 1411106 w 6373761"/>
                <a:gd name="connsiteY81" fmla="*/ 982138 h 6874714"/>
                <a:gd name="connsiteX82" fmla="*/ 1553029 w 6373761"/>
                <a:gd name="connsiteY82" fmla="*/ 863376 h 6874714"/>
                <a:gd name="connsiteX83" fmla="*/ 2173401 w 6373761"/>
                <a:gd name="connsiteY83" fmla="*/ 454409 h 6874714"/>
                <a:gd name="connsiteX84" fmla="*/ 3599708 w 6373761"/>
                <a:gd name="connsiteY84" fmla="*/ 16332 h 6874714"/>
                <a:gd name="connsiteX85" fmla="*/ 3975975 w 6373761"/>
                <a:gd name="connsiteY85" fmla="*/ 263 h 6874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6373761" h="6874714">
                  <a:moveTo>
                    <a:pt x="6373761" y="5771297"/>
                  </a:moveTo>
                  <a:lnTo>
                    <a:pt x="6373761" y="6247960"/>
                  </a:lnTo>
                  <a:lnTo>
                    <a:pt x="6235932" y="6361930"/>
                  </a:lnTo>
                  <a:cubicBezTo>
                    <a:pt x="6143250" y="6437460"/>
                    <a:pt x="6051059" y="6512200"/>
                    <a:pt x="5960375" y="6587489"/>
                  </a:cubicBezTo>
                  <a:lnTo>
                    <a:pt x="5822907" y="6701871"/>
                  </a:lnTo>
                  <a:cubicBezTo>
                    <a:pt x="5776123" y="6740385"/>
                    <a:pt x="5729079" y="6778899"/>
                    <a:pt x="5681115" y="6816896"/>
                  </a:cubicBezTo>
                  <a:lnTo>
                    <a:pt x="5604096" y="6874714"/>
                  </a:lnTo>
                  <a:lnTo>
                    <a:pt x="4878485" y="6874714"/>
                  </a:lnTo>
                  <a:lnTo>
                    <a:pt x="5006014" y="6800200"/>
                  </a:lnTo>
                  <a:cubicBezTo>
                    <a:pt x="5054354" y="6770429"/>
                    <a:pt x="5102285" y="6739483"/>
                    <a:pt x="5149855" y="6707667"/>
                  </a:cubicBezTo>
                  <a:cubicBezTo>
                    <a:pt x="5244993" y="6643906"/>
                    <a:pt x="5338561" y="6576025"/>
                    <a:pt x="5431866" y="6506210"/>
                  </a:cubicBezTo>
                  <a:cubicBezTo>
                    <a:pt x="5478386" y="6471304"/>
                    <a:pt x="5524777" y="6435495"/>
                    <a:pt x="5571036" y="6399557"/>
                  </a:cubicBezTo>
                  <a:lnTo>
                    <a:pt x="5711649" y="6288912"/>
                  </a:lnTo>
                  <a:cubicBezTo>
                    <a:pt x="5902059" y="6140395"/>
                    <a:pt x="6093257" y="5998320"/>
                    <a:pt x="6276589" y="5852379"/>
                  </a:cubicBezTo>
                  <a:close/>
                  <a:moveTo>
                    <a:pt x="3975975" y="263"/>
                  </a:moveTo>
                  <a:cubicBezTo>
                    <a:pt x="4101550" y="1809"/>
                    <a:pt x="4226830" y="10149"/>
                    <a:pt x="4350473" y="24963"/>
                  </a:cubicBezTo>
                  <a:cubicBezTo>
                    <a:pt x="4598149" y="54846"/>
                    <a:pt x="4842943" y="108687"/>
                    <a:pt x="5077909" y="189450"/>
                  </a:cubicBezTo>
                  <a:cubicBezTo>
                    <a:pt x="5312876" y="269955"/>
                    <a:pt x="5537357" y="376867"/>
                    <a:pt x="5746507" y="505804"/>
                  </a:cubicBezTo>
                  <a:cubicBezTo>
                    <a:pt x="5955527" y="634999"/>
                    <a:pt x="6148688" y="786864"/>
                    <a:pt x="6322456" y="956633"/>
                  </a:cubicBezTo>
                  <a:lnTo>
                    <a:pt x="6373761" y="1011863"/>
                  </a:lnTo>
                  <a:lnTo>
                    <a:pt x="6373761" y="1185075"/>
                  </a:lnTo>
                  <a:lnTo>
                    <a:pt x="6359489" y="1169497"/>
                  </a:lnTo>
                  <a:cubicBezTo>
                    <a:pt x="6318811" y="1127602"/>
                    <a:pt x="6276917" y="1086890"/>
                    <a:pt x="6233869" y="1047442"/>
                  </a:cubicBezTo>
                  <a:cubicBezTo>
                    <a:pt x="6147509" y="968870"/>
                    <a:pt x="6056431" y="895448"/>
                    <a:pt x="5961423" y="827953"/>
                  </a:cubicBezTo>
                  <a:cubicBezTo>
                    <a:pt x="5865891" y="761102"/>
                    <a:pt x="5766688" y="699403"/>
                    <a:pt x="5663555" y="645304"/>
                  </a:cubicBezTo>
                  <a:cubicBezTo>
                    <a:pt x="5457943" y="535816"/>
                    <a:pt x="5238703" y="453894"/>
                    <a:pt x="5013827" y="397863"/>
                  </a:cubicBezTo>
                  <a:cubicBezTo>
                    <a:pt x="4788953" y="341703"/>
                    <a:pt x="4558442" y="310917"/>
                    <a:pt x="4327409" y="302545"/>
                  </a:cubicBezTo>
                  <a:cubicBezTo>
                    <a:pt x="4096111" y="293012"/>
                    <a:pt x="3867174" y="305893"/>
                    <a:pt x="3639939" y="338868"/>
                  </a:cubicBezTo>
                  <a:cubicBezTo>
                    <a:pt x="3526585" y="355999"/>
                    <a:pt x="3413885" y="377254"/>
                    <a:pt x="3302495" y="403659"/>
                  </a:cubicBezTo>
                  <a:cubicBezTo>
                    <a:pt x="3191107" y="430451"/>
                    <a:pt x="3080634" y="460978"/>
                    <a:pt x="2971604" y="496273"/>
                  </a:cubicBezTo>
                  <a:cubicBezTo>
                    <a:pt x="2862573" y="531437"/>
                    <a:pt x="2754854" y="570852"/>
                    <a:pt x="2648706" y="614389"/>
                  </a:cubicBezTo>
                  <a:cubicBezTo>
                    <a:pt x="2542690" y="658056"/>
                    <a:pt x="2438114" y="705714"/>
                    <a:pt x="2335374" y="757109"/>
                  </a:cubicBezTo>
                  <a:cubicBezTo>
                    <a:pt x="2129894" y="859769"/>
                    <a:pt x="1931228" y="976855"/>
                    <a:pt x="1741342" y="1107725"/>
                  </a:cubicBezTo>
                  <a:cubicBezTo>
                    <a:pt x="1694035" y="1140571"/>
                    <a:pt x="1646858" y="1173933"/>
                    <a:pt x="1600861" y="1208710"/>
                  </a:cubicBezTo>
                  <a:cubicBezTo>
                    <a:pt x="1577535" y="1225713"/>
                    <a:pt x="1554732" y="1243361"/>
                    <a:pt x="1531799" y="1260879"/>
                  </a:cubicBezTo>
                  <a:cubicBezTo>
                    <a:pt x="1508735" y="1278267"/>
                    <a:pt x="1486064" y="1296171"/>
                    <a:pt x="1463655" y="1314333"/>
                  </a:cubicBezTo>
                  <a:cubicBezTo>
                    <a:pt x="1373627" y="1386853"/>
                    <a:pt x="1285564" y="1462077"/>
                    <a:pt x="1200777" y="1541166"/>
                  </a:cubicBezTo>
                  <a:cubicBezTo>
                    <a:pt x="1030810" y="1698827"/>
                    <a:pt x="873161" y="1870785"/>
                    <a:pt x="731501" y="2055754"/>
                  </a:cubicBezTo>
                  <a:cubicBezTo>
                    <a:pt x="660734" y="2148239"/>
                    <a:pt x="593771" y="2243944"/>
                    <a:pt x="531393" y="2342739"/>
                  </a:cubicBezTo>
                  <a:cubicBezTo>
                    <a:pt x="470063" y="2442050"/>
                    <a:pt x="412140" y="2543810"/>
                    <a:pt x="361033" y="2649046"/>
                  </a:cubicBezTo>
                  <a:cubicBezTo>
                    <a:pt x="347798" y="2675194"/>
                    <a:pt x="335479" y="2701728"/>
                    <a:pt x="323292" y="2728263"/>
                  </a:cubicBezTo>
                  <a:lnTo>
                    <a:pt x="304945" y="2768193"/>
                  </a:lnTo>
                  <a:lnTo>
                    <a:pt x="287516" y="2808510"/>
                  </a:lnTo>
                  <a:cubicBezTo>
                    <a:pt x="276115" y="2835432"/>
                    <a:pt x="264583" y="2862352"/>
                    <a:pt x="254230" y="2889788"/>
                  </a:cubicBezTo>
                  <a:cubicBezTo>
                    <a:pt x="243877" y="2917224"/>
                    <a:pt x="232477" y="2944274"/>
                    <a:pt x="223042" y="2971968"/>
                  </a:cubicBezTo>
                  <a:cubicBezTo>
                    <a:pt x="182679" y="3081970"/>
                    <a:pt x="148475" y="3194291"/>
                    <a:pt x="121611" y="3308544"/>
                  </a:cubicBezTo>
                  <a:cubicBezTo>
                    <a:pt x="67096" y="3536534"/>
                    <a:pt x="39183" y="3771224"/>
                    <a:pt x="39314" y="4005912"/>
                  </a:cubicBezTo>
                  <a:cubicBezTo>
                    <a:pt x="39969" y="4122871"/>
                    <a:pt x="51109" y="4239571"/>
                    <a:pt x="73910" y="4354081"/>
                  </a:cubicBezTo>
                  <a:cubicBezTo>
                    <a:pt x="97892" y="4468334"/>
                    <a:pt x="132619" y="4580140"/>
                    <a:pt x="179534" y="4687050"/>
                  </a:cubicBezTo>
                  <a:cubicBezTo>
                    <a:pt x="190673" y="4713972"/>
                    <a:pt x="203647" y="4740249"/>
                    <a:pt x="215964" y="4766654"/>
                  </a:cubicBezTo>
                  <a:cubicBezTo>
                    <a:pt x="229332" y="4792674"/>
                    <a:pt x="242043" y="4818950"/>
                    <a:pt x="256457" y="4844455"/>
                  </a:cubicBezTo>
                  <a:cubicBezTo>
                    <a:pt x="283978" y="4895978"/>
                    <a:pt x="314642" y="4945956"/>
                    <a:pt x="346225" y="4995290"/>
                  </a:cubicBezTo>
                  <a:cubicBezTo>
                    <a:pt x="377676" y="5044752"/>
                    <a:pt x="411355" y="5092926"/>
                    <a:pt x="445296" y="5140971"/>
                  </a:cubicBezTo>
                  <a:cubicBezTo>
                    <a:pt x="479760" y="5188630"/>
                    <a:pt x="515537" y="5235645"/>
                    <a:pt x="551443" y="5282531"/>
                  </a:cubicBezTo>
                  <a:cubicBezTo>
                    <a:pt x="623387" y="5376434"/>
                    <a:pt x="698608" y="5468402"/>
                    <a:pt x="772387" y="5562561"/>
                  </a:cubicBezTo>
                  <a:cubicBezTo>
                    <a:pt x="809472" y="5609448"/>
                    <a:pt x="846428" y="5656719"/>
                    <a:pt x="882858" y="5704507"/>
                  </a:cubicBezTo>
                  <a:cubicBezTo>
                    <a:pt x="919159" y="5751909"/>
                    <a:pt x="955196" y="5802273"/>
                    <a:pt x="990316" y="5848258"/>
                  </a:cubicBezTo>
                  <a:cubicBezTo>
                    <a:pt x="1025175" y="5895402"/>
                    <a:pt x="1061736" y="5941129"/>
                    <a:pt x="1097774" y="5987114"/>
                  </a:cubicBezTo>
                  <a:cubicBezTo>
                    <a:pt x="1134860" y="6032326"/>
                    <a:pt x="1171684" y="6077536"/>
                    <a:pt x="1210080" y="6121203"/>
                  </a:cubicBezTo>
                  <a:cubicBezTo>
                    <a:pt x="1286350" y="6209051"/>
                    <a:pt x="1365632" y="6293677"/>
                    <a:pt x="1448192" y="6374054"/>
                  </a:cubicBezTo>
                  <a:cubicBezTo>
                    <a:pt x="1613572" y="6534420"/>
                    <a:pt x="1792057" y="6677526"/>
                    <a:pt x="1982991" y="6796158"/>
                  </a:cubicBezTo>
                  <a:lnTo>
                    <a:pt x="2118475" y="6874714"/>
                  </a:lnTo>
                  <a:lnTo>
                    <a:pt x="1569874" y="6874714"/>
                  </a:lnTo>
                  <a:lnTo>
                    <a:pt x="1507802" y="6817815"/>
                  </a:lnTo>
                  <a:cubicBezTo>
                    <a:pt x="1418412" y="6730595"/>
                    <a:pt x="1334903" y="6638562"/>
                    <a:pt x="1256865" y="6543437"/>
                  </a:cubicBezTo>
                  <a:cubicBezTo>
                    <a:pt x="1179155" y="6447861"/>
                    <a:pt x="1106817" y="6349194"/>
                    <a:pt x="1038410" y="6248722"/>
                  </a:cubicBezTo>
                  <a:cubicBezTo>
                    <a:pt x="969873" y="6148253"/>
                    <a:pt x="905922" y="6045592"/>
                    <a:pt x="845380" y="5941386"/>
                  </a:cubicBezTo>
                  <a:cubicBezTo>
                    <a:pt x="814453" y="5888704"/>
                    <a:pt x="786147" y="5839370"/>
                    <a:pt x="755351" y="5788877"/>
                  </a:cubicBezTo>
                  <a:cubicBezTo>
                    <a:pt x="724817" y="5738771"/>
                    <a:pt x="693760" y="5688665"/>
                    <a:pt x="661784" y="5638944"/>
                  </a:cubicBezTo>
                  <a:lnTo>
                    <a:pt x="466525" y="5340366"/>
                  </a:lnTo>
                  <a:cubicBezTo>
                    <a:pt x="434156" y="5290131"/>
                    <a:pt x="402181" y="5239639"/>
                    <a:pt x="370992" y="5188502"/>
                  </a:cubicBezTo>
                  <a:cubicBezTo>
                    <a:pt x="339803" y="5137364"/>
                    <a:pt x="308876" y="5086099"/>
                    <a:pt x="280046" y="5033287"/>
                  </a:cubicBezTo>
                  <a:cubicBezTo>
                    <a:pt x="222255" y="4928179"/>
                    <a:pt x="169181" y="4819982"/>
                    <a:pt x="126853" y="4707660"/>
                  </a:cubicBezTo>
                  <a:cubicBezTo>
                    <a:pt x="83739" y="4595725"/>
                    <a:pt x="51764" y="4479670"/>
                    <a:pt x="30272" y="4362068"/>
                  </a:cubicBezTo>
                  <a:cubicBezTo>
                    <a:pt x="9698" y="4244466"/>
                    <a:pt x="0" y="4125060"/>
                    <a:pt x="0" y="4005912"/>
                  </a:cubicBezTo>
                  <a:cubicBezTo>
                    <a:pt x="1704" y="3530867"/>
                    <a:pt x="95140" y="3057110"/>
                    <a:pt x="270480" y="2610532"/>
                  </a:cubicBezTo>
                  <a:cubicBezTo>
                    <a:pt x="314511" y="2498984"/>
                    <a:pt x="362212" y="2388466"/>
                    <a:pt x="415942" y="2280526"/>
                  </a:cubicBezTo>
                  <a:cubicBezTo>
                    <a:pt x="468884" y="2172197"/>
                    <a:pt x="527199" y="2066188"/>
                    <a:pt x="590102" y="1962626"/>
                  </a:cubicBezTo>
                  <a:cubicBezTo>
                    <a:pt x="716037" y="1755631"/>
                    <a:pt x="859794" y="1557653"/>
                    <a:pt x="1020719" y="1373070"/>
                  </a:cubicBezTo>
                  <a:cubicBezTo>
                    <a:pt x="1101575" y="1281101"/>
                    <a:pt x="1185969" y="1191838"/>
                    <a:pt x="1275080" y="1107081"/>
                  </a:cubicBezTo>
                  <a:cubicBezTo>
                    <a:pt x="1297227" y="1085699"/>
                    <a:pt x="1319504" y="1064575"/>
                    <a:pt x="1342437" y="1043965"/>
                  </a:cubicBezTo>
                  <a:cubicBezTo>
                    <a:pt x="1365240" y="1023226"/>
                    <a:pt x="1387648" y="1002102"/>
                    <a:pt x="1411106" y="982138"/>
                  </a:cubicBezTo>
                  <a:cubicBezTo>
                    <a:pt x="1457497" y="941563"/>
                    <a:pt x="1505065" y="902276"/>
                    <a:pt x="1553029" y="863376"/>
                  </a:cubicBezTo>
                  <a:cubicBezTo>
                    <a:pt x="1745798" y="708806"/>
                    <a:pt x="1954030" y="571882"/>
                    <a:pt x="2173401" y="454409"/>
                  </a:cubicBezTo>
                  <a:cubicBezTo>
                    <a:pt x="2612013" y="219334"/>
                    <a:pt x="3099505" y="65666"/>
                    <a:pt x="3599708" y="16332"/>
                  </a:cubicBezTo>
                  <a:cubicBezTo>
                    <a:pt x="3724530" y="3966"/>
                    <a:pt x="3850400" y="-1283"/>
                    <a:pt x="3975975" y="263"/>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Freeform: Shape 14">
              <a:extLst>
                <a:ext uri="{FF2B5EF4-FFF2-40B4-BE49-F238E27FC236}">
                  <a16:creationId xmlns:a16="http://schemas.microsoft.com/office/drawing/2014/main" id="{61023DD2-2E6F-4419-B404-80F08460BE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5276" y="313387"/>
              <a:ext cx="6326724" cy="6561326"/>
            </a:xfrm>
            <a:custGeom>
              <a:avLst/>
              <a:gdLst>
                <a:gd name="connsiteX0" fmla="*/ 6326724 w 6326724"/>
                <a:gd name="connsiteY0" fmla="*/ 5020808 h 6561326"/>
                <a:gd name="connsiteX1" fmla="*/ 6326724 w 6326724"/>
                <a:gd name="connsiteY1" fmla="*/ 5698632 h 6561326"/>
                <a:gd name="connsiteX2" fmla="*/ 6067438 w 6326724"/>
                <a:gd name="connsiteY2" fmla="*/ 5902509 h 6561326"/>
                <a:gd name="connsiteX3" fmla="*/ 5799974 w 6326724"/>
                <a:gd name="connsiteY3" fmla="*/ 6102017 h 6561326"/>
                <a:gd name="connsiteX4" fmla="*/ 5665258 w 6326724"/>
                <a:gd name="connsiteY4" fmla="*/ 6202100 h 6561326"/>
                <a:gd name="connsiteX5" fmla="*/ 5526873 w 6326724"/>
                <a:gd name="connsiteY5" fmla="*/ 6302828 h 6561326"/>
                <a:gd name="connsiteX6" fmla="*/ 5385080 w 6326724"/>
                <a:gd name="connsiteY6" fmla="*/ 6402268 h 6561326"/>
                <a:gd name="connsiteX7" fmla="*/ 5238833 w 6326724"/>
                <a:gd name="connsiteY7" fmla="*/ 6498875 h 6561326"/>
                <a:gd name="connsiteX8" fmla="*/ 5138040 w 6326724"/>
                <a:gd name="connsiteY8" fmla="*/ 6561326 h 6561326"/>
                <a:gd name="connsiteX9" fmla="*/ 3946072 w 6326724"/>
                <a:gd name="connsiteY9" fmla="*/ 6561326 h 6561326"/>
                <a:gd name="connsiteX10" fmla="*/ 3976009 w 6326724"/>
                <a:gd name="connsiteY10" fmla="*/ 6555242 h 6561326"/>
                <a:gd name="connsiteX11" fmla="*/ 4404855 w 6326724"/>
                <a:gd name="connsiteY11" fmla="*/ 6399048 h 6561326"/>
                <a:gd name="connsiteX12" fmla="*/ 4938868 w 6326724"/>
                <a:gd name="connsiteY12" fmla="*/ 6072132 h 6561326"/>
                <a:gd name="connsiteX13" fmla="*/ 5068342 w 6326724"/>
                <a:gd name="connsiteY13" fmla="*/ 5976042 h 6561326"/>
                <a:gd name="connsiteX14" fmla="*/ 5197816 w 6326724"/>
                <a:gd name="connsiteY14" fmla="*/ 5876730 h 6561326"/>
                <a:gd name="connsiteX15" fmla="*/ 5460039 w 6326724"/>
                <a:gd name="connsiteY15" fmla="*/ 5670637 h 6561326"/>
                <a:gd name="connsiteX16" fmla="*/ 5999033 w 6326724"/>
                <a:gd name="connsiteY16" fmla="*/ 5271718 h 6561326"/>
                <a:gd name="connsiteX17" fmla="*/ 6258766 w 6326724"/>
                <a:gd name="connsiteY17" fmla="*/ 5077603 h 6561326"/>
                <a:gd name="connsiteX18" fmla="*/ 4139342 w 6326724"/>
                <a:gd name="connsiteY18" fmla="*/ 440 h 6561326"/>
                <a:gd name="connsiteX19" fmla="*/ 4315744 w 6326724"/>
                <a:gd name="connsiteY19" fmla="*/ 6808 h 6561326"/>
                <a:gd name="connsiteX20" fmla="*/ 5015400 w 6326724"/>
                <a:gd name="connsiteY20" fmla="*/ 113591 h 6561326"/>
                <a:gd name="connsiteX21" fmla="*/ 5681114 w 6326724"/>
                <a:gd name="connsiteY21" fmla="*/ 361418 h 6561326"/>
                <a:gd name="connsiteX22" fmla="*/ 6270952 w 6326724"/>
                <a:gd name="connsiteY22" fmla="*/ 755441 h 6561326"/>
                <a:gd name="connsiteX23" fmla="*/ 6326724 w 6326724"/>
                <a:gd name="connsiteY23" fmla="*/ 807432 h 6561326"/>
                <a:gd name="connsiteX24" fmla="*/ 6326724 w 6326724"/>
                <a:gd name="connsiteY24" fmla="*/ 1231565 h 6561326"/>
                <a:gd name="connsiteX25" fmla="*/ 6302093 w 6326724"/>
                <a:gd name="connsiteY25" fmla="*/ 1203002 h 6561326"/>
                <a:gd name="connsiteX26" fmla="*/ 6066914 w 6326724"/>
                <a:gd name="connsiteY26" fmla="*/ 989616 h 6561326"/>
                <a:gd name="connsiteX27" fmla="*/ 5533688 w 6326724"/>
                <a:gd name="connsiteY27" fmla="*/ 647242 h 6561326"/>
                <a:gd name="connsiteX28" fmla="*/ 4933626 w 6326724"/>
                <a:gd name="connsiteY28" fmla="*/ 432262 h 6561326"/>
                <a:gd name="connsiteX29" fmla="*/ 4296873 w 6326724"/>
                <a:gd name="connsiteY29" fmla="*/ 343126 h 6561326"/>
                <a:gd name="connsiteX30" fmla="*/ 3651602 w 6326724"/>
                <a:gd name="connsiteY30" fmla="*/ 365797 h 6561326"/>
                <a:gd name="connsiteX31" fmla="*/ 3018256 w 6326724"/>
                <a:gd name="connsiteY31" fmla="*/ 496666 h 6561326"/>
                <a:gd name="connsiteX32" fmla="*/ 2412429 w 6326724"/>
                <a:gd name="connsiteY32" fmla="*/ 724399 h 6561326"/>
                <a:gd name="connsiteX33" fmla="*/ 1329857 w 6326724"/>
                <a:gd name="connsiteY33" fmla="*/ 1424086 h 6561326"/>
                <a:gd name="connsiteX34" fmla="*/ 887314 w 6326724"/>
                <a:gd name="connsiteY34" fmla="*/ 1891015 h 6561326"/>
                <a:gd name="connsiteX35" fmla="*/ 537420 w 6326724"/>
                <a:gd name="connsiteY35" fmla="*/ 2427245 h 6561326"/>
                <a:gd name="connsiteX36" fmla="*/ 299965 w 6326724"/>
                <a:gd name="connsiteY36" fmla="*/ 3020021 h 6561326"/>
                <a:gd name="connsiteX37" fmla="*/ 213606 w 6326724"/>
                <a:gd name="connsiteY37" fmla="*/ 3651953 h 6561326"/>
                <a:gd name="connsiteX38" fmla="*/ 250036 w 6326724"/>
                <a:gd name="connsiteY38" fmla="*/ 3961352 h 6561326"/>
                <a:gd name="connsiteX39" fmla="*/ 357625 w 6326724"/>
                <a:gd name="connsiteY39" fmla="*/ 4250783 h 6561326"/>
                <a:gd name="connsiteX40" fmla="*/ 432715 w 6326724"/>
                <a:gd name="connsiteY40" fmla="*/ 4387063 h 6561326"/>
                <a:gd name="connsiteX41" fmla="*/ 518943 w 6326724"/>
                <a:gd name="connsiteY41" fmla="*/ 4518962 h 6561326"/>
                <a:gd name="connsiteX42" fmla="*/ 718133 w 6326724"/>
                <a:gd name="connsiteY42" fmla="*/ 4773874 h 6561326"/>
                <a:gd name="connsiteX43" fmla="*/ 933704 w 6326724"/>
                <a:gd name="connsiteY43" fmla="*/ 5030717 h 6561326"/>
                <a:gd name="connsiteX44" fmla="*/ 1040900 w 6326724"/>
                <a:gd name="connsiteY44" fmla="*/ 5164806 h 6561326"/>
                <a:gd name="connsiteX45" fmla="*/ 1092401 w 6326724"/>
                <a:gd name="connsiteY45" fmla="*/ 5230628 h 6561326"/>
                <a:gd name="connsiteX46" fmla="*/ 1142854 w 6326724"/>
                <a:gd name="connsiteY46" fmla="*/ 5293615 h 6561326"/>
                <a:gd name="connsiteX47" fmla="*/ 1576354 w 6326724"/>
                <a:gd name="connsiteY47" fmla="*/ 5759128 h 6561326"/>
                <a:gd name="connsiteX48" fmla="*/ 1806865 w 6326724"/>
                <a:gd name="connsiteY48" fmla="*/ 5968571 h 6561326"/>
                <a:gd name="connsiteX49" fmla="*/ 2048253 w 6326724"/>
                <a:gd name="connsiteY49" fmla="*/ 6161654 h 6561326"/>
                <a:gd name="connsiteX50" fmla="*/ 2587506 w 6326724"/>
                <a:gd name="connsiteY50" fmla="*/ 6467059 h 6561326"/>
                <a:gd name="connsiteX51" fmla="*/ 2889176 w 6326724"/>
                <a:gd name="connsiteY51" fmla="*/ 6553360 h 6561326"/>
                <a:gd name="connsiteX52" fmla="*/ 2929698 w 6326724"/>
                <a:gd name="connsiteY52" fmla="*/ 6561326 h 6561326"/>
                <a:gd name="connsiteX53" fmla="*/ 1816374 w 6326724"/>
                <a:gd name="connsiteY53" fmla="*/ 6561326 h 6561326"/>
                <a:gd name="connsiteX54" fmla="*/ 1787601 w 6326724"/>
                <a:gd name="connsiteY54" fmla="*/ 6545761 h 6561326"/>
                <a:gd name="connsiteX55" fmla="*/ 1225544 w 6326724"/>
                <a:gd name="connsiteY55" fmla="*/ 6094158 h 6561326"/>
                <a:gd name="connsiteX56" fmla="*/ 997654 w 6326724"/>
                <a:gd name="connsiteY56" fmla="*/ 5822374 h 6561326"/>
                <a:gd name="connsiteX57" fmla="*/ 798596 w 6326724"/>
                <a:gd name="connsiteY57" fmla="*/ 5534615 h 6561326"/>
                <a:gd name="connsiteX58" fmla="*/ 752075 w 6326724"/>
                <a:gd name="connsiteY58" fmla="*/ 5461324 h 6561326"/>
                <a:gd name="connsiteX59" fmla="*/ 707650 w 6326724"/>
                <a:gd name="connsiteY59" fmla="*/ 5390221 h 6561326"/>
                <a:gd name="connsiteX60" fmla="*/ 619980 w 6326724"/>
                <a:gd name="connsiteY60" fmla="*/ 5252396 h 6561326"/>
                <a:gd name="connsiteX61" fmla="*/ 438349 w 6326724"/>
                <a:gd name="connsiteY61" fmla="*/ 4970822 h 6561326"/>
                <a:gd name="connsiteX62" fmla="*/ 261044 w 6326724"/>
                <a:gd name="connsiteY62" fmla="*/ 4673145 h 6561326"/>
                <a:gd name="connsiteX63" fmla="*/ 181107 w 6326724"/>
                <a:gd name="connsiteY63" fmla="*/ 4515356 h 6561326"/>
                <a:gd name="connsiteX64" fmla="*/ 113224 w 6326724"/>
                <a:gd name="connsiteY64" fmla="*/ 4350223 h 6561326"/>
                <a:gd name="connsiteX65" fmla="*/ 61199 w 6326724"/>
                <a:gd name="connsiteY65" fmla="*/ 4178908 h 6561326"/>
                <a:gd name="connsiteX66" fmla="*/ 41804 w 6326724"/>
                <a:gd name="connsiteY66" fmla="*/ 4091577 h 6561326"/>
                <a:gd name="connsiteX67" fmla="*/ 33287 w 6326724"/>
                <a:gd name="connsiteY67" fmla="*/ 4047781 h 6561326"/>
                <a:gd name="connsiteX68" fmla="*/ 26209 w 6326724"/>
                <a:gd name="connsiteY68" fmla="*/ 4003858 h 6561326"/>
                <a:gd name="connsiteX69" fmla="*/ 0 w 6326724"/>
                <a:gd name="connsiteY69" fmla="*/ 3651953 h 6561326"/>
                <a:gd name="connsiteX70" fmla="*/ 72731 w 6326724"/>
                <a:gd name="connsiteY70" fmla="*/ 2966307 h 6561326"/>
                <a:gd name="connsiteX71" fmla="*/ 291316 w 6326724"/>
                <a:gd name="connsiteY71" fmla="*/ 2309385 h 6561326"/>
                <a:gd name="connsiteX72" fmla="*/ 1110878 w 6326724"/>
                <a:gd name="connsiteY72" fmla="*/ 1193776 h 6561326"/>
                <a:gd name="connsiteX73" fmla="*/ 1654327 w 6326724"/>
                <a:gd name="connsiteY73" fmla="*/ 756730 h 6561326"/>
                <a:gd name="connsiteX74" fmla="*/ 2261727 w 6326724"/>
                <a:gd name="connsiteY74" fmla="*/ 409720 h 6561326"/>
                <a:gd name="connsiteX75" fmla="*/ 3610060 w 6326724"/>
                <a:gd name="connsiteY75" fmla="*/ 27032 h 6561326"/>
                <a:gd name="connsiteX76" fmla="*/ 4139342 w 6326724"/>
                <a:gd name="connsiteY76" fmla="*/ 440 h 65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6326724" h="6561326">
                  <a:moveTo>
                    <a:pt x="6326724" y="5020808"/>
                  </a:moveTo>
                  <a:lnTo>
                    <a:pt x="6326724" y="5698632"/>
                  </a:lnTo>
                  <a:lnTo>
                    <a:pt x="6067438" y="5902509"/>
                  </a:lnTo>
                  <a:cubicBezTo>
                    <a:pt x="5977868" y="5970407"/>
                    <a:pt x="5888364" y="6036453"/>
                    <a:pt x="5799974" y="6102017"/>
                  </a:cubicBezTo>
                  <a:lnTo>
                    <a:pt x="5665258" y="6202100"/>
                  </a:lnTo>
                  <a:cubicBezTo>
                    <a:pt x="5619654" y="6235719"/>
                    <a:pt x="5573656" y="6269596"/>
                    <a:pt x="5526873" y="6302828"/>
                  </a:cubicBezTo>
                  <a:cubicBezTo>
                    <a:pt x="5480220" y="6336189"/>
                    <a:pt x="5433044" y="6369423"/>
                    <a:pt x="5385080" y="6402268"/>
                  </a:cubicBezTo>
                  <a:cubicBezTo>
                    <a:pt x="5336988" y="6434857"/>
                    <a:pt x="5288500" y="6467187"/>
                    <a:pt x="5238833" y="6498875"/>
                  </a:cubicBezTo>
                  <a:lnTo>
                    <a:pt x="5138040" y="6561326"/>
                  </a:lnTo>
                  <a:lnTo>
                    <a:pt x="3946072" y="6561326"/>
                  </a:lnTo>
                  <a:lnTo>
                    <a:pt x="3976009" y="6555242"/>
                  </a:lnTo>
                  <a:cubicBezTo>
                    <a:pt x="4123712" y="6519227"/>
                    <a:pt x="4266863" y="6466383"/>
                    <a:pt x="4404855" y="6399048"/>
                  </a:cubicBezTo>
                  <a:cubicBezTo>
                    <a:pt x="4589500" y="6310299"/>
                    <a:pt x="4765232" y="6196690"/>
                    <a:pt x="4938868" y="6072132"/>
                  </a:cubicBezTo>
                  <a:cubicBezTo>
                    <a:pt x="4982245" y="6041089"/>
                    <a:pt x="5025359" y="6008630"/>
                    <a:pt x="5068342" y="5976042"/>
                  </a:cubicBezTo>
                  <a:cubicBezTo>
                    <a:pt x="5111588" y="5943453"/>
                    <a:pt x="5154702" y="5910349"/>
                    <a:pt x="5197816" y="5876730"/>
                  </a:cubicBezTo>
                  <a:lnTo>
                    <a:pt x="5460039" y="5670637"/>
                  </a:lnTo>
                  <a:cubicBezTo>
                    <a:pt x="5639966" y="5530365"/>
                    <a:pt x="5821596" y="5399753"/>
                    <a:pt x="5999033" y="5271718"/>
                  </a:cubicBezTo>
                  <a:cubicBezTo>
                    <a:pt x="6087686" y="5207700"/>
                    <a:pt x="6174667" y="5143360"/>
                    <a:pt x="6258766" y="5077603"/>
                  </a:cubicBezTo>
                  <a:close/>
                  <a:moveTo>
                    <a:pt x="4139342" y="440"/>
                  </a:moveTo>
                  <a:cubicBezTo>
                    <a:pt x="4198237" y="1301"/>
                    <a:pt x="4257068" y="3427"/>
                    <a:pt x="4315744" y="6808"/>
                  </a:cubicBezTo>
                  <a:cubicBezTo>
                    <a:pt x="4550841" y="20849"/>
                    <a:pt x="4785806" y="55240"/>
                    <a:pt x="5015400" y="113591"/>
                  </a:cubicBezTo>
                  <a:cubicBezTo>
                    <a:pt x="5244992" y="171812"/>
                    <a:pt x="5469212" y="254249"/>
                    <a:pt x="5681114" y="361418"/>
                  </a:cubicBezTo>
                  <a:cubicBezTo>
                    <a:pt x="5892754" y="468586"/>
                    <a:pt x="6093124" y="599584"/>
                    <a:pt x="6270952" y="755441"/>
                  </a:cubicBezTo>
                  <a:lnTo>
                    <a:pt x="6326724" y="807432"/>
                  </a:lnTo>
                  <a:lnTo>
                    <a:pt x="6326724" y="1231565"/>
                  </a:lnTo>
                  <a:lnTo>
                    <a:pt x="6302093" y="1203002"/>
                  </a:lnTo>
                  <a:cubicBezTo>
                    <a:pt x="6227937" y="1127247"/>
                    <a:pt x="6149211" y="1056081"/>
                    <a:pt x="6066914" y="989616"/>
                  </a:cubicBezTo>
                  <a:cubicBezTo>
                    <a:pt x="5902714" y="856299"/>
                    <a:pt x="5724360" y="740371"/>
                    <a:pt x="5533688" y="647242"/>
                  </a:cubicBezTo>
                  <a:cubicBezTo>
                    <a:pt x="5343146" y="553857"/>
                    <a:pt x="5141466" y="482239"/>
                    <a:pt x="4933626" y="432262"/>
                  </a:cubicBezTo>
                  <a:cubicBezTo>
                    <a:pt x="4725788" y="382156"/>
                    <a:pt x="4512182" y="353303"/>
                    <a:pt x="4296873" y="343126"/>
                  </a:cubicBezTo>
                  <a:cubicBezTo>
                    <a:pt x="4081172" y="332435"/>
                    <a:pt x="3865732" y="339520"/>
                    <a:pt x="3651602" y="365797"/>
                  </a:cubicBezTo>
                  <a:cubicBezTo>
                    <a:pt x="3437604" y="392202"/>
                    <a:pt x="3225572" y="436384"/>
                    <a:pt x="3018256" y="496666"/>
                  </a:cubicBezTo>
                  <a:cubicBezTo>
                    <a:pt x="2810809" y="556691"/>
                    <a:pt x="2608474" y="634362"/>
                    <a:pt x="2412429" y="724399"/>
                  </a:cubicBezTo>
                  <a:cubicBezTo>
                    <a:pt x="2019160" y="902541"/>
                    <a:pt x="1651969" y="1138775"/>
                    <a:pt x="1329857" y="1424086"/>
                  </a:cubicBezTo>
                  <a:cubicBezTo>
                    <a:pt x="1169326" y="1567192"/>
                    <a:pt x="1020588" y="1723307"/>
                    <a:pt x="887314" y="1891015"/>
                  </a:cubicBezTo>
                  <a:cubicBezTo>
                    <a:pt x="753778" y="2058466"/>
                    <a:pt x="635967" y="2238026"/>
                    <a:pt x="537420" y="2427245"/>
                  </a:cubicBezTo>
                  <a:cubicBezTo>
                    <a:pt x="438874" y="2616335"/>
                    <a:pt x="356839" y="2814313"/>
                    <a:pt x="299965" y="3020021"/>
                  </a:cubicBezTo>
                  <a:cubicBezTo>
                    <a:pt x="242961" y="3225212"/>
                    <a:pt x="213474" y="3438518"/>
                    <a:pt x="213606" y="3651953"/>
                  </a:cubicBezTo>
                  <a:cubicBezTo>
                    <a:pt x="214785" y="3756804"/>
                    <a:pt x="225269" y="3860881"/>
                    <a:pt x="250036" y="3961352"/>
                  </a:cubicBezTo>
                  <a:cubicBezTo>
                    <a:pt x="274412" y="4061950"/>
                    <a:pt x="312284" y="4158171"/>
                    <a:pt x="357625" y="4250783"/>
                  </a:cubicBezTo>
                  <a:cubicBezTo>
                    <a:pt x="380558" y="4297025"/>
                    <a:pt x="405982" y="4342366"/>
                    <a:pt x="432715" y="4387063"/>
                  </a:cubicBezTo>
                  <a:cubicBezTo>
                    <a:pt x="459841" y="4431630"/>
                    <a:pt x="488803" y="4475554"/>
                    <a:pt x="518943" y="4518962"/>
                  </a:cubicBezTo>
                  <a:cubicBezTo>
                    <a:pt x="580011" y="4605521"/>
                    <a:pt x="647893" y="4689504"/>
                    <a:pt x="718133" y="4773874"/>
                  </a:cubicBezTo>
                  <a:cubicBezTo>
                    <a:pt x="788374" y="4858372"/>
                    <a:pt x="861760" y="4942871"/>
                    <a:pt x="933704" y="5030717"/>
                  </a:cubicBezTo>
                  <a:cubicBezTo>
                    <a:pt x="969742" y="5074512"/>
                    <a:pt x="1005387" y="5119337"/>
                    <a:pt x="1040900" y="5164806"/>
                  </a:cubicBezTo>
                  <a:lnTo>
                    <a:pt x="1092401" y="5230628"/>
                  </a:lnTo>
                  <a:cubicBezTo>
                    <a:pt x="1109306" y="5251624"/>
                    <a:pt x="1125425" y="5273135"/>
                    <a:pt x="1142854" y="5293615"/>
                  </a:cubicBezTo>
                  <a:cubicBezTo>
                    <a:pt x="1278880" y="5460293"/>
                    <a:pt x="1426438" y="5613704"/>
                    <a:pt x="1576354" y="5759128"/>
                  </a:cubicBezTo>
                  <a:cubicBezTo>
                    <a:pt x="1651706" y="5831519"/>
                    <a:pt x="1728368" y="5901461"/>
                    <a:pt x="1806865" y="5968571"/>
                  </a:cubicBezTo>
                  <a:cubicBezTo>
                    <a:pt x="1885362" y="6035680"/>
                    <a:pt x="1965299" y="6100599"/>
                    <a:pt x="2048253" y="6161654"/>
                  </a:cubicBezTo>
                  <a:cubicBezTo>
                    <a:pt x="2213502" y="6284022"/>
                    <a:pt x="2391724" y="6393380"/>
                    <a:pt x="2587506" y="6467059"/>
                  </a:cubicBezTo>
                  <a:cubicBezTo>
                    <a:pt x="2685137" y="6503898"/>
                    <a:pt x="2786304" y="6532106"/>
                    <a:pt x="2889176" y="6553360"/>
                  </a:cubicBezTo>
                  <a:lnTo>
                    <a:pt x="2929698" y="6561326"/>
                  </a:lnTo>
                  <a:lnTo>
                    <a:pt x="1816374" y="6561326"/>
                  </a:lnTo>
                  <a:lnTo>
                    <a:pt x="1787601" y="6545761"/>
                  </a:lnTo>
                  <a:cubicBezTo>
                    <a:pt x="1577272" y="6422749"/>
                    <a:pt x="1389483" y="6266761"/>
                    <a:pt x="1225544" y="6094158"/>
                  </a:cubicBezTo>
                  <a:cubicBezTo>
                    <a:pt x="1143116" y="6007986"/>
                    <a:pt x="1068158" y="5916274"/>
                    <a:pt x="997654" y="5822374"/>
                  </a:cubicBezTo>
                  <a:cubicBezTo>
                    <a:pt x="927546" y="5728086"/>
                    <a:pt x="860842" y="5632381"/>
                    <a:pt x="798596" y="5534615"/>
                  </a:cubicBezTo>
                  <a:cubicBezTo>
                    <a:pt x="782608" y="5510399"/>
                    <a:pt x="767537" y="5485797"/>
                    <a:pt x="752075" y="5461324"/>
                  </a:cubicBezTo>
                  <a:lnTo>
                    <a:pt x="707650" y="5390221"/>
                  </a:lnTo>
                  <a:cubicBezTo>
                    <a:pt x="679213" y="5344237"/>
                    <a:pt x="649728" y="5298638"/>
                    <a:pt x="619980" y="5252396"/>
                  </a:cubicBezTo>
                  <a:lnTo>
                    <a:pt x="438349" y="4970822"/>
                  </a:lnTo>
                  <a:cubicBezTo>
                    <a:pt x="377413" y="4874860"/>
                    <a:pt x="317263" y="4776064"/>
                    <a:pt x="261044" y="4673145"/>
                  </a:cubicBezTo>
                  <a:cubicBezTo>
                    <a:pt x="233000" y="4621622"/>
                    <a:pt x="205874" y="4569197"/>
                    <a:pt x="181107" y="4515356"/>
                  </a:cubicBezTo>
                  <a:cubicBezTo>
                    <a:pt x="156470" y="4461385"/>
                    <a:pt x="133537" y="4406385"/>
                    <a:pt x="113224" y="4350223"/>
                  </a:cubicBezTo>
                  <a:cubicBezTo>
                    <a:pt x="93305" y="4293934"/>
                    <a:pt x="75614" y="4236872"/>
                    <a:pt x="61199" y="4178908"/>
                  </a:cubicBezTo>
                  <a:cubicBezTo>
                    <a:pt x="54385" y="4149927"/>
                    <a:pt x="47440" y="4120815"/>
                    <a:pt x="41804" y="4091577"/>
                  </a:cubicBezTo>
                  <a:lnTo>
                    <a:pt x="33287" y="4047781"/>
                  </a:lnTo>
                  <a:lnTo>
                    <a:pt x="26209" y="4003858"/>
                  </a:lnTo>
                  <a:cubicBezTo>
                    <a:pt x="7732" y="3886643"/>
                    <a:pt x="0" y="3768783"/>
                    <a:pt x="0" y="3651953"/>
                  </a:cubicBezTo>
                  <a:cubicBezTo>
                    <a:pt x="524" y="3422031"/>
                    <a:pt x="25030" y="3192109"/>
                    <a:pt x="72731" y="2966307"/>
                  </a:cubicBezTo>
                  <a:cubicBezTo>
                    <a:pt x="120301" y="2740634"/>
                    <a:pt x="193163" y="2519343"/>
                    <a:pt x="291316" y="2309385"/>
                  </a:cubicBezTo>
                  <a:cubicBezTo>
                    <a:pt x="488540" y="1889469"/>
                    <a:pt x="774352" y="1513736"/>
                    <a:pt x="1110878" y="1193776"/>
                  </a:cubicBezTo>
                  <a:cubicBezTo>
                    <a:pt x="1279535" y="1033797"/>
                    <a:pt x="1461821" y="887856"/>
                    <a:pt x="1654327" y="756730"/>
                  </a:cubicBezTo>
                  <a:cubicBezTo>
                    <a:pt x="1847096" y="625732"/>
                    <a:pt x="2049956" y="509031"/>
                    <a:pt x="2261727" y="409720"/>
                  </a:cubicBezTo>
                  <a:cubicBezTo>
                    <a:pt x="2685792" y="212515"/>
                    <a:pt x="3142357" y="82162"/>
                    <a:pt x="3610060" y="27032"/>
                  </a:cubicBezTo>
                  <a:cubicBezTo>
                    <a:pt x="3785399" y="6647"/>
                    <a:pt x="3962657" y="-2144"/>
                    <a:pt x="4139342" y="44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Freeform: Shape 15">
              <a:extLst>
                <a:ext uri="{FF2B5EF4-FFF2-40B4-BE49-F238E27FC236}">
                  <a16:creationId xmlns:a16="http://schemas.microsoft.com/office/drawing/2014/main" id="{BC4A6C98-F96E-4587-B01F-A9B01BBFAD0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1866928 h 6521594"/>
                <a:gd name="connsiteX4" fmla="*/ 6212358 w 6321679"/>
                <a:gd name="connsiteY4" fmla="*/ 1689281 h 6521594"/>
                <a:gd name="connsiteX5" fmla="*/ 6049880 w 6321679"/>
                <a:gd name="connsiteY5" fmla="*/ 1477173 h 6521594"/>
                <a:gd name="connsiteX6" fmla="*/ 5248663 w 6321679"/>
                <a:gd name="connsiteY6" fmla="*/ 869327 h 6521594"/>
                <a:gd name="connsiteX7" fmla="*/ 4150102 w 6321679"/>
                <a:gd name="connsiteY7" fmla="*/ 644042 h 6521594"/>
                <a:gd name="connsiteX8" fmla="*/ 2867946 w 6321679"/>
                <a:gd name="connsiteY8" fmla="*/ 886459 h 6521594"/>
                <a:gd name="connsiteX9" fmla="*/ 1728892 w 6321679"/>
                <a:gd name="connsiteY9" fmla="*/ 1552397 h 6521594"/>
                <a:gd name="connsiteX10" fmla="*/ 941043 w 6321679"/>
                <a:gd name="connsiteY10" fmla="*/ 2512664 h 6521594"/>
                <a:gd name="connsiteX11" fmla="*/ 655362 w 6321679"/>
                <a:gd name="connsiteY11" fmla="*/ 3630204 h 6521594"/>
                <a:gd name="connsiteX12" fmla="*/ 1128177 w 6321679"/>
                <a:gd name="connsiteY12" fmla="*/ 4667883 h 6521594"/>
                <a:gd name="connsiteX13" fmla="*/ 1366419 w 6321679"/>
                <a:gd name="connsiteY13" fmla="*/ 4997246 h 6521594"/>
                <a:gd name="connsiteX14" fmla="*/ 3601937 w 6321679"/>
                <a:gd name="connsiteY14" fmla="*/ 6284685 h 6521594"/>
                <a:gd name="connsiteX15" fmla="*/ 5298985 w 6321679"/>
                <a:gd name="connsiteY15" fmla="*/ 5492643 h 6521594"/>
                <a:gd name="connsiteX16" fmla="*/ 5505513 w 6321679"/>
                <a:gd name="connsiteY16" fmla="*/ 5335367 h 6521594"/>
                <a:gd name="connsiteX17" fmla="*/ 6252618 w 6321679"/>
                <a:gd name="connsiteY17" fmla="*/ 4722492 h 6521594"/>
                <a:gd name="connsiteX18" fmla="*/ 6321679 w 6321679"/>
                <a:gd name="connsiteY18" fmla="*/ 4651477 h 6521594"/>
                <a:gd name="connsiteX19" fmla="*/ 6321679 w 6321679"/>
                <a:gd name="connsiteY19" fmla="*/ 5523097 h 6521594"/>
                <a:gd name="connsiteX20" fmla="*/ 6024428 w 6321679"/>
                <a:gd name="connsiteY20" fmla="*/ 5754969 h 6521594"/>
                <a:gd name="connsiteX21" fmla="*/ 5702345 w 6321679"/>
                <a:gd name="connsiteY21" fmla="*/ 6000018 h 6521594"/>
                <a:gd name="connsiteX22" fmla="*/ 4988380 w 6321679"/>
                <a:gd name="connsiteY22" fmla="*/ 6506549 h 6521594"/>
                <a:gd name="connsiteX23" fmla="*/ 4961490 w 6321679"/>
                <a:gd name="connsiteY23" fmla="*/ 6521594 h 6521594"/>
                <a:gd name="connsiteX24" fmla="*/ 2011326 w 6321679"/>
                <a:gd name="connsiteY24" fmla="*/ 6521594 h 6521594"/>
                <a:gd name="connsiteX25" fmla="*/ 1982893 w 6321679"/>
                <a:gd name="connsiteY25" fmla="*/ 6505768 h 6521594"/>
                <a:gd name="connsiteX26" fmla="*/ 824149 w 6321679"/>
                <a:gd name="connsiteY26" fmla="*/ 5358682 h 6521594"/>
                <a:gd name="connsiteX27" fmla="*/ 0 w 6321679"/>
                <a:gd name="connsiteY27" fmla="*/ 3630075 h 6521594"/>
                <a:gd name="connsiteX28" fmla="*/ 4150102 w 6321679"/>
                <a:gd name="connsiteY28"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321679" h="6521594">
                  <a:moveTo>
                    <a:pt x="4150102" y="0"/>
                  </a:moveTo>
                  <a:cubicBezTo>
                    <a:pt x="4918148" y="0"/>
                    <a:pt x="5569597" y="228540"/>
                    <a:pt x="6083891" y="619943"/>
                  </a:cubicBezTo>
                  <a:lnTo>
                    <a:pt x="6321679" y="822247"/>
                  </a:lnTo>
                  <a:lnTo>
                    <a:pt x="6321679" y="1866928"/>
                  </a:lnTo>
                  <a:lnTo>
                    <a:pt x="6212358" y="1689281"/>
                  </a:lnTo>
                  <a:cubicBezTo>
                    <a:pt x="6161484" y="1615222"/>
                    <a:pt x="6107295" y="1544427"/>
                    <a:pt x="6049880" y="1477173"/>
                  </a:cubicBezTo>
                  <a:cubicBezTo>
                    <a:pt x="5825135" y="1214018"/>
                    <a:pt x="5555573" y="1009470"/>
                    <a:pt x="5248663" y="869327"/>
                  </a:cubicBezTo>
                  <a:cubicBezTo>
                    <a:pt x="4921178" y="719909"/>
                    <a:pt x="4551627" y="644042"/>
                    <a:pt x="4150102" y="644042"/>
                  </a:cubicBezTo>
                  <a:cubicBezTo>
                    <a:pt x="3724203" y="644042"/>
                    <a:pt x="3292799" y="725448"/>
                    <a:pt x="2867946" y="886459"/>
                  </a:cubicBezTo>
                  <a:cubicBezTo>
                    <a:pt x="2454234" y="1042832"/>
                    <a:pt x="2060440" y="1273141"/>
                    <a:pt x="1728892" y="1552397"/>
                  </a:cubicBezTo>
                  <a:cubicBezTo>
                    <a:pt x="1391580" y="1836419"/>
                    <a:pt x="1126473" y="2159600"/>
                    <a:pt x="941043" y="2512664"/>
                  </a:cubicBezTo>
                  <a:cubicBezTo>
                    <a:pt x="751551" y="2873583"/>
                    <a:pt x="655362" y="3249575"/>
                    <a:pt x="655362" y="3630204"/>
                  </a:cubicBezTo>
                  <a:cubicBezTo>
                    <a:pt x="655362" y="4013537"/>
                    <a:pt x="808817" y="4237405"/>
                    <a:pt x="1128177" y="4667883"/>
                  </a:cubicBezTo>
                  <a:cubicBezTo>
                    <a:pt x="1205232" y="4771702"/>
                    <a:pt x="1284908" y="4879129"/>
                    <a:pt x="1366419" y="4997246"/>
                  </a:cubicBezTo>
                  <a:cubicBezTo>
                    <a:pt x="1989282" y="5899677"/>
                    <a:pt x="2657880" y="6284685"/>
                    <a:pt x="3601937" y="6284685"/>
                  </a:cubicBezTo>
                  <a:cubicBezTo>
                    <a:pt x="4221523" y="6284685"/>
                    <a:pt x="4676122" y="5971036"/>
                    <a:pt x="5298985" y="5492643"/>
                  </a:cubicBezTo>
                  <a:cubicBezTo>
                    <a:pt x="5368571" y="5439187"/>
                    <a:pt x="5438156" y="5386375"/>
                    <a:pt x="5505513" y="5335367"/>
                  </a:cubicBezTo>
                  <a:cubicBezTo>
                    <a:pt x="5779335" y="5127761"/>
                    <a:pt x="6041730" y="4928776"/>
                    <a:pt x="6252618" y="4722492"/>
                  </a:cubicBezTo>
                  <a:lnTo>
                    <a:pt x="6321679" y="4651477"/>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A66409EC-9CC3-482A-A4A5-54ED092B3F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0322" y="353119"/>
              <a:ext cx="6321679" cy="6521594"/>
            </a:xfrm>
            <a:custGeom>
              <a:avLst/>
              <a:gdLst>
                <a:gd name="connsiteX0" fmla="*/ 4150102 w 6321679"/>
                <a:gd name="connsiteY0" fmla="*/ 0 h 6521594"/>
                <a:gd name="connsiteX1" fmla="*/ 6083891 w 6321679"/>
                <a:gd name="connsiteY1" fmla="*/ 619943 h 6521594"/>
                <a:gd name="connsiteX2" fmla="*/ 6321679 w 6321679"/>
                <a:gd name="connsiteY2" fmla="*/ 822247 h 6521594"/>
                <a:gd name="connsiteX3" fmla="*/ 6321679 w 6321679"/>
                <a:gd name="connsiteY3" fmla="*/ 2150195 h 6521594"/>
                <a:gd name="connsiteX4" fmla="*/ 6241288 w 6321679"/>
                <a:gd name="connsiteY4" fmla="*/ 1985338 h 6521594"/>
                <a:gd name="connsiteX5" fmla="*/ 5949367 w 6321679"/>
                <a:gd name="connsiteY5" fmla="*/ 1559997 h 6521594"/>
                <a:gd name="connsiteX6" fmla="*/ 5193362 w 6321679"/>
                <a:gd name="connsiteY6" fmla="*/ 986156 h 6521594"/>
                <a:gd name="connsiteX7" fmla="*/ 4150102 w 6321679"/>
                <a:gd name="connsiteY7" fmla="*/ 772850 h 6521594"/>
                <a:gd name="connsiteX8" fmla="*/ 2914861 w 6321679"/>
                <a:gd name="connsiteY8" fmla="*/ 1006637 h 6521594"/>
                <a:gd name="connsiteX9" fmla="*/ 1814073 w 6321679"/>
                <a:gd name="connsiteY9" fmla="*/ 1650163 h 6521594"/>
                <a:gd name="connsiteX10" fmla="*/ 1057412 w 6321679"/>
                <a:gd name="connsiteY10" fmla="*/ 2571657 h 6521594"/>
                <a:gd name="connsiteX11" fmla="*/ 786277 w 6321679"/>
                <a:gd name="connsiteY11" fmla="*/ 3630204 h 6521594"/>
                <a:gd name="connsiteX12" fmla="*/ 1233931 w 6321679"/>
                <a:gd name="connsiteY12" fmla="*/ 4592016 h 6521594"/>
                <a:gd name="connsiteX13" fmla="*/ 1474795 w 6321679"/>
                <a:gd name="connsiteY13" fmla="*/ 4924985 h 6521594"/>
                <a:gd name="connsiteX14" fmla="*/ 2393691 w 6321679"/>
                <a:gd name="connsiteY14" fmla="*/ 5846995 h 6521594"/>
                <a:gd name="connsiteX15" fmla="*/ 3601805 w 6321679"/>
                <a:gd name="connsiteY15" fmla="*/ 6155876 h 6521594"/>
                <a:gd name="connsiteX16" fmla="*/ 4378909 w 6321679"/>
                <a:gd name="connsiteY16" fmla="*/ 5959186 h 6521594"/>
                <a:gd name="connsiteX17" fmla="*/ 5218129 w 6321679"/>
                <a:gd name="connsiteY17" fmla="*/ 5391271 h 6521594"/>
                <a:gd name="connsiteX18" fmla="*/ 5425313 w 6321679"/>
                <a:gd name="connsiteY18" fmla="*/ 5233481 h 6521594"/>
                <a:gd name="connsiteX19" fmla="*/ 6254366 w 6321679"/>
                <a:gd name="connsiteY19" fmla="*/ 4534301 h 6521594"/>
                <a:gd name="connsiteX20" fmla="*/ 6321679 w 6321679"/>
                <a:gd name="connsiteY20" fmla="*/ 4456641 h 6521594"/>
                <a:gd name="connsiteX21" fmla="*/ 6321679 w 6321679"/>
                <a:gd name="connsiteY21" fmla="*/ 5523097 h 6521594"/>
                <a:gd name="connsiteX22" fmla="*/ 6024428 w 6321679"/>
                <a:gd name="connsiteY22" fmla="*/ 5754969 h 6521594"/>
                <a:gd name="connsiteX23" fmla="*/ 5702345 w 6321679"/>
                <a:gd name="connsiteY23" fmla="*/ 6000018 h 6521594"/>
                <a:gd name="connsiteX24" fmla="*/ 4988380 w 6321679"/>
                <a:gd name="connsiteY24" fmla="*/ 6506549 h 6521594"/>
                <a:gd name="connsiteX25" fmla="*/ 4961490 w 6321679"/>
                <a:gd name="connsiteY25" fmla="*/ 6521594 h 6521594"/>
                <a:gd name="connsiteX26" fmla="*/ 2011326 w 6321679"/>
                <a:gd name="connsiteY26" fmla="*/ 6521594 h 6521594"/>
                <a:gd name="connsiteX27" fmla="*/ 1982893 w 6321679"/>
                <a:gd name="connsiteY27" fmla="*/ 6505768 h 6521594"/>
                <a:gd name="connsiteX28" fmla="*/ 824149 w 6321679"/>
                <a:gd name="connsiteY28" fmla="*/ 5358682 h 6521594"/>
                <a:gd name="connsiteX29" fmla="*/ 0 w 6321679"/>
                <a:gd name="connsiteY29" fmla="*/ 3630075 h 6521594"/>
                <a:gd name="connsiteX30" fmla="*/ 4150102 w 6321679"/>
                <a:gd name="connsiteY30" fmla="*/ 0 h 65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1679" h="6521594">
                  <a:moveTo>
                    <a:pt x="4150102" y="0"/>
                  </a:moveTo>
                  <a:cubicBezTo>
                    <a:pt x="4918148" y="0"/>
                    <a:pt x="5569597" y="228540"/>
                    <a:pt x="6083891" y="619943"/>
                  </a:cubicBezTo>
                  <a:lnTo>
                    <a:pt x="6321679" y="822247"/>
                  </a:lnTo>
                  <a:lnTo>
                    <a:pt x="6321679" y="2150195"/>
                  </a:lnTo>
                  <a:lnTo>
                    <a:pt x="6241288" y="1985338"/>
                  </a:lnTo>
                  <a:cubicBezTo>
                    <a:pt x="6156788" y="1831195"/>
                    <a:pt x="6059249" y="1688709"/>
                    <a:pt x="5949367" y="1559997"/>
                  </a:cubicBezTo>
                  <a:cubicBezTo>
                    <a:pt x="5737073" y="1311397"/>
                    <a:pt x="5482843" y="1118314"/>
                    <a:pt x="5193362" y="986156"/>
                  </a:cubicBezTo>
                  <a:cubicBezTo>
                    <a:pt x="4883437" y="844596"/>
                    <a:pt x="4532365" y="772850"/>
                    <a:pt x="4150102" y="772850"/>
                  </a:cubicBezTo>
                  <a:cubicBezTo>
                    <a:pt x="3746218" y="772850"/>
                    <a:pt x="3319008" y="853613"/>
                    <a:pt x="2914861" y="1006637"/>
                  </a:cubicBezTo>
                  <a:cubicBezTo>
                    <a:pt x="2515039" y="1157857"/>
                    <a:pt x="2134350" y="1380438"/>
                    <a:pt x="1814073" y="1650163"/>
                  </a:cubicBezTo>
                  <a:cubicBezTo>
                    <a:pt x="1494190" y="1919502"/>
                    <a:pt x="1232622" y="2238173"/>
                    <a:pt x="1057412" y="2571657"/>
                  </a:cubicBezTo>
                  <a:cubicBezTo>
                    <a:pt x="877486" y="2914158"/>
                    <a:pt x="786277" y="3270313"/>
                    <a:pt x="786277" y="3630204"/>
                  </a:cubicBezTo>
                  <a:cubicBezTo>
                    <a:pt x="786277" y="3974121"/>
                    <a:pt x="923483" y="4173646"/>
                    <a:pt x="1233931" y="4592016"/>
                  </a:cubicBezTo>
                  <a:cubicBezTo>
                    <a:pt x="1311641" y="4696736"/>
                    <a:pt x="1391972" y="4805064"/>
                    <a:pt x="1474795" y="4924985"/>
                  </a:cubicBezTo>
                  <a:cubicBezTo>
                    <a:pt x="1767682" y="5349278"/>
                    <a:pt x="2068172" y="5650948"/>
                    <a:pt x="2393691" y="5846995"/>
                  </a:cubicBezTo>
                  <a:cubicBezTo>
                    <a:pt x="2738735" y="6054891"/>
                    <a:pt x="3133971" y="6155876"/>
                    <a:pt x="3601805" y="6155876"/>
                  </a:cubicBezTo>
                  <a:cubicBezTo>
                    <a:pt x="3867305" y="6155876"/>
                    <a:pt x="4114196" y="6093405"/>
                    <a:pt x="4378909" y="5959186"/>
                  </a:cubicBezTo>
                  <a:cubicBezTo>
                    <a:pt x="4650699" y="5821362"/>
                    <a:pt x="4919737" y="5620421"/>
                    <a:pt x="5218129" y="5391271"/>
                  </a:cubicBezTo>
                  <a:cubicBezTo>
                    <a:pt x="5288107" y="5337558"/>
                    <a:pt x="5357824" y="5284617"/>
                    <a:pt x="5425313" y="5233481"/>
                  </a:cubicBezTo>
                  <a:cubicBezTo>
                    <a:pt x="5739037" y="4995556"/>
                    <a:pt x="6037512" y="4769168"/>
                    <a:pt x="6254366" y="4534301"/>
                  </a:cubicBezTo>
                  <a:lnTo>
                    <a:pt x="6321679" y="4456641"/>
                  </a:lnTo>
                  <a:lnTo>
                    <a:pt x="6321679" y="5523097"/>
                  </a:lnTo>
                  <a:lnTo>
                    <a:pt x="6024428" y="5754969"/>
                  </a:lnTo>
                  <a:cubicBezTo>
                    <a:pt x="5918395" y="5835747"/>
                    <a:pt x="5810491" y="5916953"/>
                    <a:pt x="5702345" y="6000018"/>
                  </a:cubicBezTo>
                  <a:cubicBezTo>
                    <a:pt x="5466020" y="6181541"/>
                    <a:pt x="5232938" y="6357503"/>
                    <a:pt x="4988380" y="6506549"/>
                  </a:cubicBezTo>
                  <a:lnTo>
                    <a:pt x="4961490" y="6521594"/>
                  </a:lnTo>
                  <a:lnTo>
                    <a:pt x="2011326" y="6521594"/>
                  </a:lnTo>
                  <a:lnTo>
                    <a:pt x="1982893" y="6505768"/>
                  </a:lnTo>
                  <a:cubicBezTo>
                    <a:pt x="1531799" y="6233999"/>
                    <a:pt x="1157400" y="5841520"/>
                    <a:pt x="824149" y="5358682"/>
                  </a:cubicBezTo>
                  <a:cubicBezTo>
                    <a:pt x="424196" y="4779302"/>
                    <a:pt x="0" y="4381929"/>
                    <a:pt x="0" y="3630075"/>
                  </a:cubicBezTo>
                  <a:cubicBezTo>
                    <a:pt x="0" y="1625174"/>
                    <a:pt x="2089794" y="0"/>
                    <a:pt x="4150102"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 name="Picture 4" descr="F:\CCASA\Logos\Logo 2.PNG">
            <a:extLst>
              <a:ext uri="{FF2B5EF4-FFF2-40B4-BE49-F238E27FC236}">
                <a16:creationId xmlns:a16="http://schemas.microsoft.com/office/drawing/2014/main" id="{EE12FDE9-6171-65E8-962D-1E72EEF3FBC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708392" y="2311546"/>
            <a:ext cx="4142232" cy="315845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820938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1371597" y="348865"/>
            <a:ext cx="10044023" cy="877729"/>
          </a:xfrm>
        </p:spPr>
        <p:txBody>
          <a:bodyPr anchor="ctr">
            <a:normAutofit/>
          </a:bodyPr>
          <a:lstStyle/>
          <a:p>
            <a:r>
              <a:rPr lang="en-AU" sz="3400" b="1" dirty="0">
                <a:solidFill>
                  <a:srgbClr val="FFFFFF"/>
                </a:solidFill>
                <a:latin typeface="Arial" panose="020B0604020202020204" pitchFamily="34" charset="0"/>
                <a:ea typeface="Times New Roman" panose="02020603050405020304" pitchFamily="18" charset="0"/>
                <a:cs typeface="Times New Roman" panose="02020603050405020304" pitchFamily="18" charset="0"/>
              </a:rPr>
              <a:t>No.4 MANAGEMENT OF CEMETERY RECORDS</a:t>
            </a:r>
            <a:endParaRPr lang="en-AU" sz="3400" dirty="0">
              <a:solidFill>
                <a:srgbClr val="FFFFFF"/>
              </a:solidFill>
            </a:endParaRPr>
          </a:p>
        </p:txBody>
      </p:sp>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44426" y="5581968"/>
            <a:ext cx="1464482" cy="1118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3" name="Content Placeholder 2">
            <a:extLst>
              <a:ext uri="{FF2B5EF4-FFF2-40B4-BE49-F238E27FC236}">
                <a16:creationId xmlns:a16="http://schemas.microsoft.com/office/drawing/2014/main" id="{9DC5E1A0-30FC-485A-D68C-C72A9F7AAC03}"/>
              </a:ext>
            </a:extLst>
          </p:cNvPr>
          <p:cNvGraphicFramePr>
            <a:graphicFrameLocks noGrp="1"/>
          </p:cNvGraphicFramePr>
          <p:nvPr>
            <p:ph idx="1"/>
            <p:extLst>
              <p:ext uri="{D42A27DB-BD31-4B8C-83A1-F6EECF244321}">
                <p14:modId xmlns:p14="http://schemas.microsoft.com/office/powerpoint/2010/main" val="827545023"/>
              </p:ext>
            </p:extLst>
          </p:nvPr>
        </p:nvGraphicFramePr>
        <p:xfrm>
          <a:off x="0" y="1226594"/>
          <a:ext cx="11978640" cy="5473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752946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308251" y="365125"/>
            <a:ext cx="11670390" cy="1325563"/>
          </a:xfrm>
        </p:spPr>
        <p:txBody>
          <a:bodyPr>
            <a:normAutofit/>
          </a:bodyPr>
          <a:lstStyle/>
          <a:p>
            <a:r>
              <a:rPr lang="en-AU"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 5: Cemetery WHS (1)</a:t>
            </a:r>
            <a:br>
              <a:rPr lang="en-AU" sz="3600" b="1" dirty="0">
                <a:effectLst/>
                <a:latin typeface="Arial" panose="020B0604020202020204" pitchFamily="34" charset="0"/>
                <a:ea typeface="Calibri" panose="020F0502020204030204" pitchFamily="34" charset="0"/>
                <a:cs typeface="Times New Roman" panose="02020603050405020304" pitchFamily="18" charset="0"/>
              </a:rPr>
            </a:br>
            <a:endParaRPr lang="en-AU" sz="3600"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308251" y="1483360"/>
            <a:ext cx="11500658" cy="5130800"/>
          </a:xfrm>
        </p:spPr>
        <p:txBody>
          <a:bodyPr>
            <a:normAutofit/>
          </a:bodyPr>
          <a:lstStyle/>
          <a:p>
            <a:pPr marL="0" indent="0">
              <a:spcBef>
                <a:spcPts val="800"/>
              </a:spcBef>
              <a:buNone/>
            </a:pPr>
            <a:endParaRPr lang="en-AU" sz="1000" b="1" i="1" dirty="0">
              <a:solidFill>
                <a:srgbClr val="000000"/>
              </a:solidFill>
              <a:effectLst/>
              <a:latin typeface="Arial" panose="020B0604020202020204" pitchFamily="34" charset="0"/>
              <a:ea typeface="DengXian" panose="02010600030101010101" pitchFamily="2" charset="-122"/>
              <a:cs typeface="Arial" panose="020B0604020202020204" pitchFamily="34" charset="0"/>
            </a:endParaRPr>
          </a:p>
          <a:p>
            <a:pPr indent="0">
              <a:lnSpc>
                <a:spcPct val="12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6535" y="5867717"/>
            <a:ext cx="113724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B6D0D79-33AC-8A51-915A-196B51358FC4}"/>
              </a:ext>
            </a:extLst>
          </p:cNvPr>
          <p:cNvSpPr txBox="1"/>
          <p:nvPr/>
        </p:nvSpPr>
        <p:spPr>
          <a:xfrm>
            <a:off x="383091" y="1175803"/>
            <a:ext cx="10514405" cy="5275931"/>
          </a:xfrm>
          <a:prstGeom prst="rect">
            <a:avLst/>
          </a:prstGeom>
          <a:noFill/>
        </p:spPr>
        <p:txBody>
          <a:bodyPr wrap="square">
            <a:spAutoFit/>
          </a:bodyPr>
          <a:lstStyle/>
          <a:p>
            <a:pPr lvl="0">
              <a:lnSpc>
                <a:spcPct val="120000"/>
              </a:lnSpc>
              <a:spcBef>
                <a:spcPts val="0"/>
              </a:spcBef>
            </a:pP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Masons and contracted grave diggers to provide annually to cemetery authorities, copies </a:t>
            </a: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of:</a:t>
            </a:r>
            <a:endPar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p>
            <a:pPr marL="630238" lvl="0">
              <a:lnSpc>
                <a:spcPct val="120000"/>
              </a:lnSpc>
              <a:spcBef>
                <a:spcPts val="0"/>
              </a:spcBef>
              <a:buFont typeface="Arial" panose="020B0604020202020204" pitchFamily="34" charset="0"/>
              <a:buChar char="•"/>
            </a:pP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P</a:t>
            </a: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ublic Liability </a:t>
            </a: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C</a:t>
            </a: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over (preferably $20M)</a:t>
            </a:r>
          </a:p>
          <a:p>
            <a:pPr marL="630238" lvl="0" indent="263525">
              <a:lnSpc>
                <a:spcPct val="120000"/>
              </a:lnSpc>
              <a:spcBef>
                <a:spcPts val="0"/>
              </a:spcBef>
              <a:buFont typeface="Arial" panose="020B0604020202020204" pitchFamily="34" charset="0"/>
              <a:buChar char="•"/>
            </a:pP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WorkCover currency, </a:t>
            </a:r>
          </a:p>
          <a:p>
            <a:pPr marL="630238" lvl="0" indent="263525">
              <a:lnSpc>
                <a:spcPct val="120000"/>
              </a:lnSpc>
              <a:spcBef>
                <a:spcPts val="0"/>
              </a:spcBef>
              <a:buFont typeface="Arial" panose="020B0604020202020204" pitchFamily="34" charset="0"/>
              <a:buChar char="•"/>
            </a:pP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Plant Operating L</a:t>
            </a: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icences</a:t>
            </a:r>
          </a:p>
          <a:p>
            <a:pPr marL="630238" lvl="0" indent="263525">
              <a:lnSpc>
                <a:spcPct val="120000"/>
              </a:lnSpc>
              <a:spcBef>
                <a:spcPts val="0"/>
              </a:spcBef>
              <a:buFont typeface="Arial" panose="020B0604020202020204" pitchFamily="34" charset="0"/>
              <a:buChar char="•"/>
            </a:pP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Crane Inspections</a:t>
            </a:r>
          </a:p>
          <a:p>
            <a:pPr marL="630238" lvl="0" indent="263525">
              <a:lnSpc>
                <a:spcPct val="120000"/>
              </a:lnSpc>
              <a:spcBef>
                <a:spcPts val="0"/>
              </a:spcBef>
              <a:buFont typeface="Arial" panose="020B0604020202020204" pitchFamily="34" charset="0"/>
              <a:buChar char="•"/>
            </a:pP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a:t>
            </a: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WHS Policies; and </a:t>
            </a:r>
          </a:p>
          <a:p>
            <a:pPr marL="630238" lvl="0" indent="263525">
              <a:lnSpc>
                <a:spcPct val="120000"/>
              </a:lnSpc>
              <a:spcBef>
                <a:spcPts val="0"/>
              </a:spcBef>
              <a:buFont typeface="Arial" panose="020B0604020202020204" pitchFamily="34" charset="0"/>
              <a:buChar char="•"/>
            </a:pPr>
            <a:r>
              <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rPr>
              <a:t>	Safe Work P</a:t>
            </a: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rocedures, </a:t>
            </a:r>
            <a:endParaRPr lang="en-AU" sz="2200" b="1" dirty="0">
              <a:solidFill>
                <a:srgbClr val="000000"/>
              </a:solidFill>
              <a:latin typeface="Arial" panose="020B0604020202020204" pitchFamily="34" charset="0"/>
              <a:ea typeface="Calibri" panose="020F0502020204030204" pitchFamily="34" charset="0"/>
              <a:cs typeface="Times New Roman" panose="02020603050405020304" pitchFamily="18" charset="0"/>
            </a:endParaRPr>
          </a:p>
          <a:p>
            <a:pPr lvl="0">
              <a:lnSpc>
                <a:spcPct val="120000"/>
              </a:lnSpc>
              <a:spcBef>
                <a:spcPts val="0"/>
              </a:spcBef>
            </a:pPr>
            <a:r>
              <a:rPr lang="en-AU" sz="22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It is recommended that Cemetery Authorities annually contact monumental masons and contracted grave diggers who work in their cemeteries and request they provide this documentation to Council.  The documents should be retained on the cemetery’s records/files</a:t>
            </a:r>
            <a:endParaRPr lang="en-AU" sz="22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20000"/>
              </a:lnSpc>
              <a:spcBef>
                <a:spcPts val="0"/>
              </a:spcBef>
            </a:pPr>
            <a:r>
              <a:rPr lang="en-AU" sz="18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30" name="Picture 6" descr="Assistance of a WHS Consultant ...">
            <a:extLst>
              <a:ext uri="{FF2B5EF4-FFF2-40B4-BE49-F238E27FC236}">
                <a16:creationId xmlns:a16="http://schemas.microsoft.com/office/drawing/2014/main" id="{F76AB35D-FFE5-F8F6-22A5-E75CABBE45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3813" y="2702560"/>
            <a:ext cx="5234255" cy="144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6913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308251" y="365125"/>
            <a:ext cx="11670390" cy="1325563"/>
          </a:xfrm>
        </p:spPr>
        <p:txBody>
          <a:bodyPr>
            <a:normAutofit/>
          </a:bodyPr>
          <a:lstStyle/>
          <a:p>
            <a:r>
              <a:rPr lang="en-AU" sz="3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No. 6: Cemetery WHS (2)</a:t>
            </a:r>
            <a:br>
              <a:rPr lang="en-AU" sz="3600" b="1" dirty="0">
                <a:effectLst/>
                <a:latin typeface="Arial" panose="020B0604020202020204" pitchFamily="34" charset="0"/>
                <a:ea typeface="Calibri" panose="020F0502020204030204" pitchFamily="34" charset="0"/>
                <a:cs typeface="Times New Roman" panose="02020603050405020304" pitchFamily="18" charset="0"/>
              </a:rPr>
            </a:br>
            <a:endParaRPr lang="en-AU" sz="3600"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308251" y="1483360"/>
            <a:ext cx="11500658" cy="5130800"/>
          </a:xfrm>
        </p:spPr>
        <p:txBody>
          <a:bodyPr>
            <a:normAutofit/>
          </a:bodyPr>
          <a:lstStyle/>
          <a:p>
            <a:pPr marL="0" indent="0">
              <a:spcBef>
                <a:spcPts val="800"/>
              </a:spcBef>
              <a:buNone/>
            </a:pPr>
            <a:endParaRPr lang="en-AU" sz="1000" b="1" i="1" dirty="0">
              <a:solidFill>
                <a:srgbClr val="000000"/>
              </a:solidFill>
              <a:effectLst/>
              <a:latin typeface="Arial" panose="020B0604020202020204" pitchFamily="34" charset="0"/>
              <a:ea typeface="DengXian" panose="02010600030101010101" pitchFamily="2" charset="-122"/>
              <a:cs typeface="Arial" panose="020B0604020202020204" pitchFamily="34" charset="0"/>
            </a:endParaRPr>
          </a:p>
          <a:p>
            <a:pPr indent="0">
              <a:lnSpc>
                <a:spcPct val="12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00000"/>
              </a:lnSpc>
              <a:spcBef>
                <a:spcPts val="0"/>
              </a:spcBef>
              <a:buNone/>
            </a:pPr>
            <a:endParaRPr lang="en-AU" sz="2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4" descr="F:\CCASA\Logos\Logo 2.PNG">
            <a:extLst>
              <a:ext uri="{FF2B5EF4-FFF2-40B4-BE49-F238E27FC236}">
                <a16:creationId xmlns:a16="http://schemas.microsoft.com/office/drawing/2014/main" id="{43628D9B-928D-2FC2-C4EF-D76C6671B0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1668" y="5831840"/>
            <a:ext cx="1137240"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D:\DCIM\100_____\DSC_0025.JPG">
            <a:extLst>
              <a:ext uri="{FF2B5EF4-FFF2-40B4-BE49-F238E27FC236}">
                <a16:creationId xmlns:a16="http://schemas.microsoft.com/office/drawing/2014/main" id="{F9A7EDAE-AAD0-EAAB-E7CD-EEBE7DFC759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3370" y="3447715"/>
            <a:ext cx="2474970" cy="260478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DCIM\100_____\DSC_0042.JPG">
            <a:extLst>
              <a:ext uri="{FF2B5EF4-FFF2-40B4-BE49-F238E27FC236}">
                <a16:creationId xmlns:a16="http://schemas.microsoft.com/office/drawing/2014/main" id="{C8D4A5CA-009C-4E42-50A0-3D77789A0AE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3904" y="3382591"/>
            <a:ext cx="3525154" cy="264386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DCIM\100_____\DSC_0029.JPG">
            <a:extLst>
              <a:ext uri="{FF2B5EF4-FFF2-40B4-BE49-F238E27FC236}">
                <a16:creationId xmlns:a16="http://schemas.microsoft.com/office/drawing/2014/main" id="{A43D2ABC-A0E8-02D4-0591-3350B505540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6483" y="3421672"/>
            <a:ext cx="3473047" cy="260478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0" name="TextBox 5">
            <a:extLst>
              <a:ext uri="{FF2B5EF4-FFF2-40B4-BE49-F238E27FC236}">
                <a16:creationId xmlns:a16="http://schemas.microsoft.com/office/drawing/2014/main" id="{94DADD9B-5181-C44F-B31F-77BC50BD1CD9}"/>
              </a:ext>
            </a:extLst>
          </p:cNvPr>
          <p:cNvGraphicFramePr/>
          <p:nvPr>
            <p:extLst>
              <p:ext uri="{D42A27DB-BD31-4B8C-83A1-F6EECF244321}">
                <p14:modId xmlns:p14="http://schemas.microsoft.com/office/powerpoint/2010/main" val="1042683366"/>
              </p:ext>
            </p:extLst>
          </p:nvPr>
        </p:nvGraphicFramePr>
        <p:xfrm>
          <a:off x="383090" y="1158240"/>
          <a:ext cx="11670390" cy="20562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8818352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741680" y="365125"/>
            <a:ext cx="10612120" cy="1325563"/>
          </a:xfrm>
        </p:spPr>
        <p:txBody>
          <a:bodyPr>
            <a:noAutofit/>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AU" altLang="en-US" sz="3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SA Office of Births, Deaths &amp; Marriages </a:t>
            </a:r>
            <a:br>
              <a:rPr kumimoji="0" lang="en-AU" altLang="en-US" sz="3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br>
            <a:r>
              <a:rPr kumimoji="0" lang="en-AU" altLang="en-US" sz="3200" b="1"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Deaths for the Period July 2023 to June 2024 </a:t>
            </a:r>
            <a:endParaRPr kumimoji="0" lang="en-AU" altLang="en-US" sz="3200" b="0" i="0" u="none" strike="noStrike" cap="none" normalizeH="0" baseline="0" dirty="0">
              <a:ln>
                <a:noFill/>
              </a:ln>
              <a:solidFill>
                <a:schemeClr val="tx1"/>
              </a:solidFill>
              <a:effectLst/>
            </a:endParaRPr>
          </a:p>
        </p:txBody>
      </p:sp>
      <p:graphicFrame>
        <p:nvGraphicFramePr>
          <p:cNvPr id="4" name="Table 3">
            <a:extLst>
              <a:ext uri="{FF2B5EF4-FFF2-40B4-BE49-F238E27FC236}">
                <a16:creationId xmlns:a16="http://schemas.microsoft.com/office/drawing/2014/main" id="{17E9C8DA-7D60-BF01-A91D-8CC4C9AC57B9}"/>
              </a:ext>
            </a:extLst>
          </p:cNvPr>
          <p:cNvGraphicFramePr>
            <a:graphicFrameLocks noGrp="1"/>
          </p:cNvGraphicFramePr>
          <p:nvPr>
            <p:extLst>
              <p:ext uri="{D42A27DB-BD31-4B8C-83A1-F6EECF244321}">
                <p14:modId xmlns:p14="http://schemas.microsoft.com/office/powerpoint/2010/main" val="589186883"/>
              </p:ext>
            </p:extLst>
          </p:nvPr>
        </p:nvGraphicFramePr>
        <p:xfrm>
          <a:off x="838200" y="1690688"/>
          <a:ext cx="10398759" cy="4529772"/>
        </p:xfrm>
        <a:graphic>
          <a:graphicData uri="http://schemas.openxmlformats.org/drawingml/2006/table">
            <a:tbl>
              <a:tblPr>
                <a:tableStyleId>{5C22544A-7EE6-4342-B048-85BDC9FD1C3A}</a:tableStyleId>
              </a:tblPr>
              <a:tblGrid>
                <a:gridCol w="2804720">
                  <a:extLst>
                    <a:ext uri="{9D8B030D-6E8A-4147-A177-3AD203B41FA5}">
                      <a16:colId xmlns:a16="http://schemas.microsoft.com/office/drawing/2014/main" val="718385936"/>
                    </a:ext>
                  </a:extLst>
                </a:gridCol>
                <a:gridCol w="1492981">
                  <a:extLst>
                    <a:ext uri="{9D8B030D-6E8A-4147-A177-3AD203B41FA5}">
                      <a16:colId xmlns:a16="http://schemas.microsoft.com/office/drawing/2014/main" val="1441422546"/>
                    </a:ext>
                  </a:extLst>
                </a:gridCol>
                <a:gridCol w="1445405">
                  <a:extLst>
                    <a:ext uri="{9D8B030D-6E8A-4147-A177-3AD203B41FA5}">
                      <a16:colId xmlns:a16="http://schemas.microsoft.com/office/drawing/2014/main" val="842194633"/>
                    </a:ext>
                  </a:extLst>
                </a:gridCol>
                <a:gridCol w="1444272">
                  <a:extLst>
                    <a:ext uri="{9D8B030D-6E8A-4147-A177-3AD203B41FA5}">
                      <a16:colId xmlns:a16="http://schemas.microsoft.com/office/drawing/2014/main" val="1081118077"/>
                    </a:ext>
                  </a:extLst>
                </a:gridCol>
                <a:gridCol w="1606256">
                  <a:extLst>
                    <a:ext uri="{9D8B030D-6E8A-4147-A177-3AD203B41FA5}">
                      <a16:colId xmlns:a16="http://schemas.microsoft.com/office/drawing/2014/main" val="1364372478"/>
                    </a:ext>
                  </a:extLst>
                </a:gridCol>
                <a:gridCol w="1605125">
                  <a:extLst>
                    <a:ext uri="{9D8B030D-6E8A-4147-A177-3AD203B41FA5}">
                      <a16:colId xmlns:a16="http://schemas.microsoft.com/office/drawing/2014/main" val="1580712129"/>
                    </a:ext>
                  </a:extLst>
                </a:gridCol>
              </a:tblGrid>
              <a:tr h="1346124">
                <a:tc>
                  <a:txBody>
                    <a:bodyPr/>
                    <a:lstStyle/>
                    <a:p>
                      <a:pPr algn="ctr" hangingPunct="0">
                        <a:lnSpc>
                          <a:spcPct val="115000"/>
                        </a:lnSpc>
                      </a:pPr>
                      <a:r>
                        <a:rPr lang="en-AU" sz="2000" b="1" dirty="0">
                          <a:effectLst/>
                          <a:latin typeface="Arial" panose="020B0604020202020204" pitchFamily="34" charset="0"/>
                          <a:cs typeface="Arial" panose="020B0604020202020204" pitchFamily="34" charset="0"/>
                        </a:rPr>
                        <a:t> </a:t>
                      </a:r>
                    </a:p>
                    <a:p>
                      <a:pPr algn="ctr" hangingPunct="0">
                        <a:lnSpc>
                          <a:spcPct val="115000"/>
                        </a:lnSpc>
                      </a:pPr>
                      <a:r>
                        <a:rPr lang="en-AU" sz="2000" b="1" dirty="0">
                          <a:effectLst/>
                          <a:latin typeface="Arial" panose="020B0604020202020204" pitchFamily="34" charset="0"/>
                          <a:cs typeface="Arial" panose="020B0604020202020204" pitchFamily="34" charset="0"/>
                        </a:rPr>
                        <a:t>REGISTRATIONS</a:t>
                      </a:r>
                    </a:p>
                    <a:p>
                      <a:pPr algn="ctr" hangingPunct="0">
                        <a:lnSpc>
                          <a:spcPct val="115000"/>
                        </a:lnSpc>
                      </a:pPr>
                      <a:r>
                        <a:rPr lang="en-AU" sz="2000" b="1" dirty="0">
                          <a:effectLst/>
                          <a:latin typeface="Arial" panose="020B0604020202020204" pitchFamily="34" charset="0"/>
                          <a:cs typeface="Arial" panose="020B0604020202020204" pitchFamily="34" charset="0"/>
                        </a:rPr>
                        <a:t> </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F0"/>
                    </a:solidFill>
                  </a:tcPr>
                </a:tc>
                <a:tc>
                  <a:txBody>
                    <a:bodyPr/>
                    <a:lstStyle/>
                    <a:p>
                      <a:pPr algn="ctr" hangingPunct="0">
                        <a:lnSpc>
                          <a:spcPct val="115000"/>
                        </a:lnSpc>
                      </a:pPr>
                      <a:r>
                        <a:rPr lang="en-AU" sz="2000" b="1" dirty="0">
                          <a:effectLst/>
                          <a:latin typeface="Arial" panose="020B0604020202020204" pitchFamily="34" charset="0"/>
                          <a:cs typeface="Arial" panose="020B0604020202020204" pitchFamily="34" charset="0"/>
                        </a:rPr>
                        <a:t>2023/24</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F0"/>
                    </a:solidFill>
                  </a:tcPr>
                </a:tc>
                <a:tc>
                  <a:txBody>
                    <a:bodyPr/>
                    <a:lstStyle/>
                    <a:p>
                      <a:pPr algn="ctr" hangingPunct="0">
                        <a:lnSpc>
                          <a:spcPct val="115000"/>
                        </a:lnSpc>
                      </a:pPr>
                      <a:r>
                        <a:rPr lang="en-AU" sz="2000" b="1" dirty="0">
                          <a:effectLst/>
                          <a:latin typeface="Arial" panose="020B0604020202020204" pitchFamily="34" charset="0"/>
                          <a:cs typeface="Arial" panose="020B0604020202020204" pitchFamily="34" charset="0"/>
                        </a:rPr>
                        <a:t>%</a:t>
                      </a:r>
                    </a:p>
                    <a:p>
                      <a:pPr algn="ctr" hangingPunct="0">
                        <a:lnSpc>
                          <a:spcPct val="115000"/>
                        </a:lnSpc>
                      </a:pPr>
                      <a:r>
                        <a:rPr lang="en-AU" sz="2000" b="1" dirty="0">
                          <a:effectLst/>
                          <a:latin typeface="Arial" panose="020B0604020202020204" pitchFamily="34" charset="0"/>
                          <a:cs typeface="Arial" panose="020B0604020202020204" pitchFamily="34" charset="0"/>
                        </a:rPr>
                        <a:t>CHANGE</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F0"/>
                    </a:solidFill>
                  </a:tcPr>
                </a:tc>
                <a:tc>
                  <a:txBody>
                    <a:bodyPr/>
                    <a:lstStyle/>
                    <a:p>
                      <a:pPr algn="ctr" hangingPunct="0">
                        <a:lnSpc>
                          <a:spcPct val="115000"/>
                        </a:lnSpc>
                      </a:pPr>
                      <a:r>
                        <a:rPr lang="en-AU" sz="2000" b="1" dirty="0">
                          <a:effectLst/>
                          <a:latin typeface="Arial" panose="020B0604020202020204" pitchFamily="34" charset="0"/>
                          <a:cs typeface="Arial" panose="020B0604020202020204" pitchFamily="34" charset="0"/>
                        </a:rPr>
                        <a:t>2022/23</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F0"/>
                    </a:solidFill>
                  </a:tcPr>
                </a:tc>
                <a:tc>
                  <a:txBody>
                    <a:bodyPr/>
                    <a:lstStyle/>
                    <a:p>
                      <a:pPr algn="ctr" hangingPunct="0">
                        <a:lnSpc>
                          <a:spcPct val="115000"/>
                        </a:lnSpc>
                      </a:pPr>
                      <a:r>
                        <a:rPr lang="en-AU" sz="2000" b="1" dirty="0">
                          <a:effectLst/>
                          <a:latin typeface="Arial" panose="020B0604020202020204" pitchFamily="34" charset="0"/>
                          <a:cs typeface="Arial" panose="020B0604020202020204" pitchFamily="34" charset="0"/>
                        </a:rPr>
                        <a:t>2021/22</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F0"/>
                    </a:solidFill>
                  </a:tcPr>
                </a:tc>
                <a:tc>
                  <a:txBody>
                    <a:bodyPr/>
                    <a:lstStyle/>
                    <a:p>
                      <a:pPr algn="ctr" hangingPunct="0">
                        <a:lnSpc>
                          <a:spcPct val="115000"/>
                        </a:lnSpc>
                      </a:pPr>
                      <a:r>
                        <a:rPr lang="en-AU" sz="2000" b="1" dirty="0">
                          <a:effectLst/>
                          <a:latin typeface="Arial" panose="020B0604020202020204" pitchFamily="34" charset="0"/>
                          <a:cs typeface="Arial" panose="020B0604020202020204" pitchFamily="34" charset="0"/>
                        </a:rPr>
                        <a:t>2020/21</a:t>
                      </a:r>
                      <a:endParaRPr lang="en-AU" sz="20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solidFill>
                      <a:srgbClr val="00B0F0"/>
                    </a:solidFill>
                  </a:tcPr>
                </a:tc>
                <a:extLst>
                  <a:ext uri="{0D108BD9-81ED-4DB2-BD59-A6C34878D82A}">
                    <a16:rowId xmlns:a16="http://schemas.microsoft.com/office/drawing/2014/main" val="2605409955"/>
                  </a:ext>
                </a:extLst>
              </a:tr>
              <a:tr h="795912">
                <a:tc>
                  <a:txBody>
                    <a:bodyPr/>
                    <a:lstStyle/>
                    <a:p>
                      <a:pPr algn="l" hangingPunct="0">
                        <a:lnSpc>
                          <a:spcPct val="115000"/>
                        </a:lnSpc>
                      </a:pPr>
                      <a:r>
                        <a:rPr lang="en-AU" sz="1800" b="1" dirty="0">
                          <a:effectLst/>
                          <a:latin typeface="Arial" panose="020B0604020202020204" pitchFamily="34" charset="0"/>
                          <a:cs typeface="Arial" panose="020B0604020202020204" pitchFamily="34" charset="0"/>
                        </a:rPr>
                        <a:t> </a:t>
                      </a:r>
                    </a:p>
                    <a:p>
                      <a:pPr algn="l" hangingPunct="0">
                        <a:lnSpc>
                          <a:spcPct val="115000"/>
                        </a:lnSpc>
                      </a:pPr>
                      <a:r>
                        <a:rPr lang="en-AU" sz="1800" b="1" dirty="0">
                          <a:effectLst/>
                          <a:latin typeface="Arial" panose="020B0604020202020204" pitchFamily="34" charset="0"/>
                          <a:cs typeface="Arial" panose="020B0604020202020204" pitchFamily="34" charset="0"/>
                        </a:rPr>
                        <a:t>Annual Deaths</a:t>
                      </a:r>
                      <a:endParaRPr lang="en-AU"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15,270</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-4.3%</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15,949</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15,009</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13,804</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14219983"/>
                  </a:ext>
                </a:extLst>
              </a:tr>
              <a:tr h="795912">
                <a:tc>
                  <a:txBody>
                    <a:bodyPr/>
                    <a:lstStyle/>
                    <a:p>
                      <a:pPr algn="l" hangingPunct="0">
                        <a:lnSpc>
                          <a:spcPct val="115000"/>
                        </a:lnSpc>
                      </a:pPr>
                      <a:r>
                        <a:rPr lang="en-AU" sz="1800" b="1" dirty="0">
                          <a:effectLst/>
                          <a:latin typeface="Arial" panose="020B0604020202020204" pitchFamily="34" charset="0"/>
                          <a:cs typeface="Arial" panose="020B0604020202020204" pitchFamily="34" charset="0"/>
                        </a:rPr>
                        <a:t> </a:t>
                      </a:r>
                    </a:p>
                    <a:p>
                      <a:pPr algn="l" hangingPunct="0">
                        <a:lnSpc>
                          <a:spcPct val="115000"/>
                        </a:lnSpc>
                      </a:pPr>
                      <a:r>
                        <a:rPr lang="en-AU" sz="1800" b="1" dirty="0">
                          <a:effectLst/>
                          <a:latin typeface="Arial" panose="020B0604020202020204" pitchFamily="34" charset="0"/>
                          <a:cs typeface="Arial" panose="020B0604020202020204" pitchFamily="34" charset="0"/>
                        </a:rPr>
                        <a:t>Burial</a:t>
                      </a:r>
                      <a:endParaRPr lang="en-AU"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3,869</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-5.0%</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4,071</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4,139</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3,778</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829187305"/>
                  </a:ext>
                </a:extLst>
              </a:tr>
              <a:tr h="795912">
                <a:tc>
                  <a:txBody>
                    <a:bodyPr/>
                    <a:lstStyle/>
                    <a:p>
                      <a:pPr algn="l" hangingPunct="0">
                        <a:lnSpc>
                          <a:spcPct val="115000"/>
                        </a:lnSpc>
                      </a:pPr>
                      <a:r>
                        <a:rPr lang="en-AU" sz="1800" b="1" dirty="0">
                          <a:effectLst/>
                          <a:latin typeface="Arial" panose="020B0604020202020204" pitchFamily="34" charset="0"/>
                          <a:cs typeface="Arial" panose="020B0604020202020204" pitchFamily="34" charset="0"/>
                        </a:rPr>
                        <a:t> </a:t>
                      </a:r>
                    </a:p>
                    <a:p>
                      <a:pPr algn="l" hangingPunct="0">
                        <a:lnSpc>
                          <a:spcPct val="115000"/>
                        </a:lnSpc>
                      </a:pPr>
                      <a:r>
                        <a:rPr lang="en-AU" sz="1800" b="1" dirty="0">
                          <a:effectLst/>
                          <a:latin typeface="Arial" panose="020B0604020202020204" pitchFamily="34" charset="0"/>
                          <a:cs typeface="Arial" panose="020B0604020202020204" pitchFamily="34" charset="0"/>
                        </a:rPr>
                        <a:t>Cremation</a:t>
                      </a:r>
                      <a:endParaRPr lang="en-AU" sz="1800" b="1"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11,240</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-3.9%</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11,696</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10,687</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tc>
                  <a:txBody>
                    <a:bodyPr/>
                    <a:lstStyle/>
                    <a:p>
                      <a:pPr algn="r" hangingPunct="0">
                        <a:lnSpc>
                          <a:spcPct val="115000"/>
                        </a:lnSpc>
                      </a:pPr>
                      <a:r>
                        <a:rPr lang="en-AU" sz="1800" dirty="0">
                          <a:effectLst/>
                          <a:latin typeface="Arial" panose="020B0604020202020204" pitchFamily="34" charset="0"/>
                          <a:cs typeface="Arial" panose="020B0604020202020204" pitchFamily="34" charset="0"/>
                        </a:rPr>
                        <a:t> </a:t>
                      </a:r>
                    </a:p>
                    <a:p>
                      <a:pPr algn="r" hangingPunct="0">
                        <a:lnSpc>
                          <a:spcPct val="115000"/>
                        </a:lnSpc>
                      </a:pPr>
                      <a:r>
                        <a:rPr lang="en-AU" sz="1800" dirty="0">
                          <a:effectLst/>
                          <a:latin typeface="Arial" panose="020B0604020202020204" pitchFamily="34" charset="0"/>
                          <a:cs typeface="Arial" panose="020B0604020202020204" pitchFamily="34" charset="0"/>
                        </a:rPr>
                        <a:t>9,874</a:t>
                      </a:r>
                      <a:endParaRPr lang="en-AU" sz="18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nchor="ctr"/>
                </a:tc>
                <a:extLst>
                  <a:ext uri="{0D108BD9-81ED-4DB2-BD59-A6C34878D82A}">
                    <a16:rowId xmlns:a16="http://schemas.microsoft.com/office/drawing/2014/main" val="2580779581"/>
                  </a:ext>
                </a:extLst>
              </a:tr>
              <a:tr h="795912">
                <a:tc>
                  <a:txBody>
                    <a:bodyPr/>
                    <a:lstStyle/>
                    <a:p>
                      <a:pPr marL="0" algn="l" defTabSz="914400" rtl="0" eaLnBrk="1" latinLnBrk="0" hangingPunct="0">
                        <a:lnSpc>
                          <a:spcPct val="115000"/>
                        </a:lnSpc>
                      </a:pPr>
                      <a:r>
                        <a:rPr lang="fr-FR" sz="1800" b="1" kern="1200" dirty="0">
                          <a:solidFill>
                            <a:schemeClr val="dk1"/>
                          </a:solidFill>
                          <a:effectLst/>
                          <a:latin typeface="Arial" panose="020B0604020202020204" pitchFamily="34" charset="0"/>
                          <a:ea typeface="+mn-ea"/>
                          <a:cs typeface="Arial" panose="020B0604020202020204" pitchFamily="34" charset="0"/>
                        </a:rPr>
                        <a:t> </a:t>
                      </a:r>
                      <a:endParaRPr lang="en-AU" sz="1800" b="1" kern="1200" dirty="0">
                        <a:solidFill>
                          <a:schemeClr val="dk1"/>
                        </a:solidFill>
                        <a:effectLst/>
                        <a:latin typeface="Arial" panose="020B0604020202020204" pitchFamily="34" charset="0"/>
                        <a:ea typeface="+mn-ea"/>
                        <a:cs typeface="Arial" panose="020B0604020202020204" pitchFamily="34" charset="0"/>
                      </a:endParaRPr>
                    </a:p>
                    <a:p>
                      <a:pPr marL="0" algn="l" defTabSz="914400" rtl="0" eaLnBrk="1" latinLnBrk="0" hangingPunct="0">
                        <a:lnSpc>
                          <a:spcPct val="115000"/>
                        </a:lnSpc>
                      </a:pPr>
                      <a:r>
                        <a:rPr lang="fr-FR" sz="1800" b="1" kern="1200" dirty="0">
                          <a:solidFill>
                            <a:schemeClr val="dk1"/>
                          </a:solidFill>
                          <a:effectLst/>
                          <a:latin typeface="Arial" panose="020B0604020202020204" pitchFamily="34" charset="0"/>
                          <a:ea typeface="+mn-ea"/>
                          <a:cs typeface="Arial" panose="020B0604020202020204" pitchFamily="34" charset="0"/>
                        </a:rPr>
                        <a:t>Other*</a:t>
                      </a:r>
                      <a:endParaRPr lang="en-AU" sz="1800" b="1" kern="1200" dirty="0">
                        <a:solidFill>
                          <a:schemeClr val="dk1"/>
                        </a:solidFill>
                        <a:effectLst/>
                        <a:latin typeface="Arial" panose="020B0604020202020204" pitchFamily="34" charset="0"/>
                        <a:ea typeface="+mn-ea"/>
                        <a:cs typeface="Arial" panose="020B0604020202020204" pitchFamily="34" charset="0"/>
                      </a:endParaRPr>
                    </a:p>
                  </a:txBody>
                  <a:tcPr marL="68580" marR="68580" marT="0" marB="0" anchor="ctr"/>
                </a:tc>
                <a:tc>
                  <a:txBody>
                    <a:bodyPr/>
                    <a:lstStyle/>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 </a:t>
                      </a:r>
                    </a:p>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163</a:t>
                      </a:r>
                    </a:p>
                  </a:txBody>
                  <a:tcPr marL="68580" marR="68580" marT="0" marB="0" anchor="ctr"/>
                </a:tc>
                <a:tc>
                  <a:txBody>
                    <a:bodyPr/>
                    <a:lstStyle/>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 </a:t>
                      </a:r>
                    </a:p>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-24.5%</a:t>
                      </a:r>
                    </a:p>
                  </a:txBody>
                  <a:tcPr marL="68580" marR="68580" marT="0" marB="0" anchor="ctr"/>
                </a:tc>
                <a:tc>
                  <a:txBody>
                    <a:bodyPr/>
                    <a:lstStyle/>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 </a:t>
                      </a:r>
                    </a:p>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203</a:t>
                      </a:r>
                    </a:p>
                  </a:txBody>
                  <a:tcPr marL="68580" marR="68580" marT="0" marB="0" anchor="ctr"/>
                </a:tc>
                <a:tc>
                  <a:txBody>
                    <a:bodyPr/>
                    <a:lstStyle/>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 </a:t>
                      </a:r>
                    </a:p>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185</a:t>
                      </a:r>
                    </a:p>
                  </a:txBody>
                  <a:tcPr marL="68580" marR="68580" marT="0" marB="0" anchor="ctr"/>
                </a:tc>
                <a:tc>
                  <a:txBody>
                    <a:bodyPr/>
                    <a:lstStyle/>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 </a:t>
                      </a:r>
                    </a:p>
                    <a:p>
                      <a:pPr marL="0" algn="r" defTabSz="914400" rtl="0" eaLnBrk="1" latinLnBrk="0" hangingPunct="0">
                        <a:lnSpc>
                          <a:spcPct val="115000"/>
                        </a:lnSpc>
                      </a:pPr>
                      <a:r>
                        <a:rPr lang="en-AU" sz="1800" kern="1200" dirty="0">
                          <a:solidFill>
                            <a:schemeClr val="dk1"/>
                          </a:solidFill>
                          <a:effectLst/>
                          <a:latin typeface="Arial" panose="020B0604020202020204" pitchFamily="34" charset="0"/>
                          <a:ea typeface="+mn-ea"/>
                          <a:cs typeface="Arial" panose="020B0604020202020204" pitchFamily="34" charset="0"/>
                        </a:rPr>
                        <a:t>159</a:t>
                      </a:r>
                    </a:p>
                  </a:txBody>
                  <a:tcPr marL="68580" marR="68580" marT="0" marB="0" anchor="ctr"/>
                </a:tc>
                <a:extLst>
                  <a:ext uri="{0D108BD9-81ED-4DB2-BD59-A6C34878D82A}">
                    <a16:rowId xmlns:a16="http://schemas.microsoft.com/office/drawing/2014/main" val="4024499338"/>
                  </a:ext>
                </a:extLst>
              </a:tr>
            </a:tbl>
          </a:graphicData>
        </a:graphic>
      </p:graphicFrame>
      <p:sp>
        <p:nvSpPr>
          <p:cNvPr id="8" name="TextBox 7">
            <a:extLst>
              <a:ext uri="{FF2B5EF4-FFF2-40B4-BE49-F238E27FC236}">
                <a16:creationId xmlns:a16="http://schemas.microsoft.com/office/drawing/2014/main" id="{2EEED0E0-4042-FADB-0BC3-A2C5F3C4E9C7}"/>
              </a:ext>
            </a:extLst>
          </p:cNvPr>
          <p:cNvSpPr txBox="1"/>
          <p:nvPr/>
        </p:nvSpPr>
        <p:spPr>
          <a:xfrm>
            <a:off x="1381760" y="6299200"/>
            <a:ext cx="10170160" cy="646331"/>
          </a:xfrm>
          <a:prstGeom prst="rect">
            <a:avLst/>
          </a:prstGeom>
          <a:noFill/>
        </p:spPr>
        <p:txBody>
          <a:bodyPr wrap="square" rtlCol="0">
            <a:spAutoFit/>
          </a:bodyPr>
          <a:lstStyle/>
          <a:p>
            <a:r>
              <a:rPr kumimoji="0" lang="en-A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*Other denotes Mausoleum</a:t>
            </a:r>
            <a:r>
              <a:rPr lang="en-AU" altLang="en-US" dirty="0">
                <a:latin typeface="Arial" panose="020B0604020202020204" pitchFamily="34" charset="0"/>
                <a:ea typeface="Times New Roman" panose="02020603050405020304" pitchFamily="18" charset="0"/>
                <a:cs typeface="Arial" panose="020B0604020202020204" pitchFamily="34" charset="0"/>
              </a:rPr>
              <a:t> </a:t>
            </a:r>
            <a:r>
              <a:rPr kumimoji="0" lang="en-AU" altLang="en-US" sz="18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cs typeface="Arial" panose="020B0604020202020204" pitchFamily="34" charset="0"/>
              </a:rPr>
              <a:t>Interment, University Bequeath, or Interstate Transfer</a:t>
            </a:r>
            <a:endParaRPr kumimoji="0" lang="en-AU" altLang="en-US" sz="3200" b="0" i="0" u="none" strike="noStrike" cap="none" normalizeH="0" baseline="0" dirty="0">
              <a:ln>
                <a:noFill/>
              </a:ln>
              <a:solidFill>
                <a:schemeClr val="tx1"/>
              </a:solidFill>
              <a:effectLst/>
              <a:latin typeface="Arial" panose="020B0604020202020204" pitchFamily="34" charset="0"/>
            </a:endParaRPr>
          </a:p>
          <a:p>
            <a:endParaRPr lang="en-AU" dirty="0"/>
          </a:p>
        </p:txBody>
      </p:sp>
      <p:pic>
        <p:nvPicPr>
          <p:cNvPr id="3" name="Picture 4" descr="F:\CCASA\Logos\Logo 2.PNG">
            <a:extLst>
              <a:ext uri="{FF2B5EF4-FFF2-40B4-BE49-F238E27FC236}">
                <a16:creationId xmlns:a16="http://schemas.microsoft.com/office/drawing/2014/main" id="{73423A98-CA57-32D0-AFB2-7F09113CE7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56067" y="306389"/>
            <a:ext cx="1416173" cy="1081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358266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78F10-FA46-C22E-C999-275AA9CCB498}"/>
              </a:ext>
            </a:extLst>
          </p:cNvPr>
          <p:cNvSpPr>
            <a:spLocks noGrp="1"/>
          </p:cNvSpPr>
          <p:nvPr>
            <p:ph type="title"/>
          </p:nvPr>
        </p:nvSpPr>
        <p:spPr>
          <a:xfrm>
            <a:off x="558800" y="365125"/>
            <a:ext cx="11470640" cy="1325563"/>
          </a:xfrm>
        </p:spPr>
        <p:txBody>
          <a:bodyPr/>
          <a:lstStyle/>
          <a:p>
            <a:r>
              <a:rPr lang="en-AU" b="1" dirty="0"/>
              <a:t>State Deaths, Burials &amp; Cremations 2012-2024</a:t>
            </a:r>
          </a:p>
        </p:txBody>
      </p:sp>
      <p:graphicFrame>
        <p:nvGraphicFramePr>
          <p:cNvPr id="4" name="Content Placeholder 3">
            <a:extLst>
              <a:ext uri="{FF2B5EF4-FFF2-40B4-BE49-F238E27FC236}">
                <a16:creationId xmlns:a16="http://schemas.microsoft.com/office/drawing/2014/main" id="{A7F62057-7F93-ECA2-E595-FF83B38A3629}"/>
              </a:ext>
            </a:extLst>
          </p:cNvPr>
          <p:cNvGraphicFramePr>
            <a:graphicFrameLocks noGrp="1"/>
          </p:cNvGraphicFramePr>
          <p:nvPr>
            <p:ph idx="1"/>
            <p:extLst>
              <p:ext uri="{D42A27DB-BD31-4B8C-83A1-F6EECF244321}">
                <p14:modId xmlns:p14="http://schemas.microsoft.com/office/powerpoint/2010/main" val="120218905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078041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0218D-8B5E-7C00-5EFB-0E8840815C21}"/>
              </a:ext>
            </a:extLst>
          </p:cNvPr>
          <p:cNvSpPr>
            <a:spLocks noGrp="1"/>
          </p:cNvSpPr>
          <p:nvPr>
            <p:ph type="title"/>
          </p:nvPr>
        </p:nvSpPr>
        <p:spPr/>
        <p:txBody>
          <a:bodyPr/>
          <a:lstStyle/>
          <a:p>
            <a:endParaRPr lang="en-AU" dirty="0"/>
          </a:p>
        </p:txBody>
      </p:sp>
      <p:pic>
        <p:nvPicPr>
          <p:cNvPr id="5" name="Content Placeholder 4" descr="A rusted car in a desert&#10;&#10;Description automatically generated">
            <a:extLst>
              <a:ext uri="{FF2B5EF4-FFF2-40B4-BE49-F238E27FC236}">
                <a16:creationId xmlns:a16="http://schemas.microsoft.com/office/drawing/2014/main" id="{F6134DAD-0AE1-5B5F-B317-3F1FFE8618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8567130"/>
          </a:xfrm>
          <a:effectLst/>
        </p:spPr>
      </p:pic>
      <p:sp>
        <p:nvSpPr>
          <p:cNvPr id="4" name="TextBox 3">
            <a:extLst>
              <a:ext uri="{FF2B5EF4-FFF2-40B4-BE49-F238E27FC236}">
                <a16:creationId xmlns:a16="http://schemas.microsoft.com/office/drawing/2014/main" id="{36CE48A8-DB9E-09FD-452C-771E73F80A3A}"/>
              </a:ext>
            </a:extLst>
          </p:cNvPr>
          <p:cNvSpPr txBox="1"/>
          <p:nvPr/>
        </p:nvSpPr>
        <p:spPr>
          <a:xfrm>
            <a:off x="8326419" y="291694"/>
            <a:ext cx="3865581" cy="3170099"/>
          </a:xfrm>
          <a:prstGeom prst="rect">
            <a:avLst/>
          </a:prstGeom>
          <a:noFill/>
        </p:spPr>
        <p:txBody>
          <a:bodyPr wrap="square" rtlCol="0">
            <a:spAutoFit/>
          </a:bodyPr>
          <a:lstStyle/>
          <a:p>
            <a:endParaRPr lang="en-AU" dirty="0"/>
          </a:p>
          <a:p>
            <a:pPr algn="ctr"/>
            <a:endParaRPr lang="en-AU" sz="4800" b="1" dirty="0">
              <a:solidFill>
                <a:srgbClr val="CC0000"/>
              </a:solidFill>
              <a:latin typeface="Arial" panose="020B0604020202020204" pitchFamily="34" charset="0"/>
              <a:cs typeface="Arial" panose="020B0604020202020204" pitchFamily="34" charset="0"/>
            </a:endParaRPr>
          </a:p>
          <a:p>
            <a:pPr algn="ctr"/>
            <a:endParaRPr lang="en-AU" sz="1600" b="1" dirty="0">
              <a:solidFill>
                <a:srgbClr val="CC0000"/>
              </a:solidFill>
              <a:latin typeface="Arial" panose="020B0604020202020204" pitchFamily="34" charset="0"/>
              <a:cs typeface="Arial" panose="020B0604020202020204" pitchFamily="34" charset="0"/>
            </a:endParaRPr>
          </a:p>
          <a:p>
            <a:pPr algn="ctr"/>
            <a:endParaRPr lang="en-AU" sz="1100" b="1" dirty="0">
              <a:solidFill>
                <a:srgbClr val="CC0000"/>
              </a:solidFill>
              <a:latin typeface="Arial" panose="020B0604020202020204" pitchFamily="34" charset="0"/>
              <a:cs typeface="Arial" panose="020B0604020202020204" pitchFamily="34" charset="0"/>
            </a:endParaRPr>
          </a:p>
          <a:p>
            <a:pPr algn="ctr"/>
            <a:endParaRPr lang="en-AU" sz="1100" b="1" dirty="0">
              <a:solidFill>
                <a:srgbClr val="CC0000"/>
              </a:solidFill>
              <a:latin typeface="Arial" panose="020B0604020202020204" pitchFamily="34" charset="0"/>
              <a:cs typeface="Arial" panose="020B0604020202020204" pitchFamily="34" charset="0"/>
            </a:endParaRPr>
          </a:p>
          <a:p>
            <a:pPr algn="ctr"/>
            <a:r>
              <a:rPr lang="en-AU" sz="4800" b="1" dirty="0">
                <a:solidFill>
                  <a:srgbClr val="CC0000"/>
                </a:solidFill>
                <a:latin typeface="Arial" panose="020B0604020202020204" pitchFamily="34" charset="0"/>
                <a:cs typeface="Arial" panose="020B0604020202020204" pitchFamily="34" charset="0"/>
              </a:rPr>
              <a:t>THANK YOU</a:t>
            </a:r>
          </a:p>
          <a:p>
            <a:pPr algn="ctr"/>
            <a:r>
              <a:rPr lang="en-AU" sz="4800" b="1" dirty="0">
                <a:solidFill>
                  <a:srgbClr val="CC0000"/>
                </a:solidFill>
                <a:latin typeface="Arial" panose="020B0604020202020204" pitchFamily="34" charset="0"/>
                <a:cs typeface="Arial" panose="020B0604020202020204" pitchFamily="34" charset="0"/>
              </a:rPr>
              <a:t>QUESTIONS</a:t>
            </a:r>
          </a:p>
        </p:txBody>
      </p:sp>
      <p:pic>
        <p:nvPicPr>
          <p:cNvPr id="6" name="Picture 4" descr="F:\CCASA\Logos\Logo 2.PNG">
            <a:extLst>
              <a:ext uri="{FF2B5EF4-FFF2-40B4-BE49-F238E27FC236}">
                <a16:creationId xmlns:a16="http://schemas.microsoft.com/office/drawing/2014/main" id="{C6321FDA-BDFE-3878-9740-09CDA4108B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5820" y="125782"/>
            <a:ext cx="1757979" cy="1342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211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518160" y="365125"/>
            <a:ext cx="10835640" cy="1016635"/>
          </a:xfrm>
        </p:spPr>
        <p:txBody>
          <a:bodyPr/>
          <a:lstStyle/>
          <a:p>
            <a:r>
              <a:rPr lang="en-AU" sz="4400" b="1"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SCOPE OF COMPLIANCE REVIEWS</a:t>
            </a:r>
            <a:endParaRPr lang="en-AU"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518160" y="1381760"/>
            <a:ext cx="10835640" cy="4795203"/>
          </a:xfrm>
        </p:spPr>
        <p:txBody>
          <a:bodyPr>
            <a:normAutofit fontScale="92500" lnSpcReduction="10000"/>
          </a:bodyPr>
          <a:lstStyle/>
          <a:p>
            <a:pPr marL="0" indent="0" algn="just">
              <a:lnSpc>
                <a:spcPct val="115000"/>
              </a:lnSpc>
              <a:spcBef>
                <a:spcPts val="0"/>
              </a:spcBef>
              <a:buNone/>
            </a:pP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Completed Cemetery Reviews for 7 Councils</a:t>
            </a:r>
          </a:p>
          <a:p>
            <a:pPr marL="0" indent="0" algn="just">
              <a:lnSpc>
                <a:spcPct val="115000"/>
              </a:lnSpc>
              <a:spcBef>
                <a:spcPts val="0"/>
              </a:spcBef>
              <a:buNone/>
            </a:pPr>
            <a:endPar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Bef>
                <a:spcPts val="0"/>
              </a:spcBef>
              <a:buNone/>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Includes </a:t>
            </a:r>
            <a:r>
              <a:rPr lang="en-AU" sz="2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Legislative Compliance Checklist – 57 C</a:t>
            </a:r>
            <a:r>
              <a:rPr lang="en-AU"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riteria</a:t>
            </a:r>
          </a:p>
          <a:p>
            <a:pPr algn="just">
              <a:lnSpc>
                <a:spcPct val="115000"/>
              </a:lnSpc>
              <a:spcBef>
                <a:spcPts val="0"/>
              </a:spcBef>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Review + Assess Cemetery Records, Maps &amp; Forms</a:t>
            </a:r>
          </a:p>
          <a:p>
            <a:pPr algn="just">
              <a:lnSpc>
                <a:spcPct val="115000"/>
              </a:lnSpc>
              <a:spcBef>
                <a:spcPts val="0"/>
              </a:spcBef>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Review Cemetery Policies and Procedures </a:t>
            </a:r>
          </a:p>
          <a:p>
            <a:pPr algn="just">
              <a:lnSpc>
                <a:spcPct val="115000"/>
              </a:lnSpc>
              <a:spcBef>
                <a:spcPts val="0"/>
              </a:spcBef>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Review Standard Letter Templates</a:t>
            </a:r>
          </a:p>
          <a:p>
            <a:pPr algn="just">
              <a:lnSpc>
                <a:spcPct val="115000"/>
              </a:lnSpc>
              <a:spcBef>
                <a:spcPts val="0"/>
              </a:spcBef>
            </a:pPr>
            <a:r>
              <a:rPr lang="en-AU" sz="2800" b="1" dirty="0">
                <a:solidFill>
                  <a:srgbClr val="000000"/>
                </a:solidFill>
                <a:latin typeface="Arial" panose="020B0604020202020204" pitchFamily="34" charset="0"/>
                <a:ea typeface="Times New Roman" panose="02020603050405020304" pitchFamily="18" charset="0"/>
                <a:cs typeface="Arial" panose="020B0604020202020204" pitchFamily="34" charset="0"/>
              </a:rPr>
              <a:t>Consult with Cemetery Staff &amp; Cemetery Contractors</a:t>
            </a:r>
          </a:p>
          <a:p>
            <a:pPr algn="just">
              <a:lnSpc>
                <a:spcPct val="115000"/>
              </a:lnSpc>
              <a:spcBef>
                <a:spcPts val="0"/>
              </a:spcBef>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Consider with direct reference to legislation</a:t>
            </a:r>
          </a:p>
          <a:p>
            <a:pPr marL="0" indent="0" algn="just">
              <a:lnSpc>
                <a:spcPct val="115000"/>
              </a:lnSpc>
              <a:spcBef>
                <a:spcPts val="0"/>
              </a:spcBef>
              <a:buNone/>
            </a:pPr>
            <a:endPar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Bef>
                <a:spcPts val="0"/>
              </a:spcBef>
              <a:buNone/>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Written Summary Report of the Findings</a:t>
            </a:r>
          </a:p>
          <a:p>
            <a:pPr marL="0" indent="0" algn="just">
              <a:lnSpc>
                <a:spcPct val="115000"/>
              </a:lnSpc>
              <a:spcBef>
                <a:spcPts val="0"/>
              </a:spcBef>
              <a:buNone/>
            </a:pPr>
            <a:r>
              <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rPr>
              <a:t>Recommendations to address non-complying items</a:t>
            </a:r>
          </a:p>
          <a:p>
            <a:pPr marL="0" indent="0" algn="just">
              <a:lnSpc>
                <a:spcPct val="115000"/>
              </a:lnSpc>
              <a:spcBef>
                <a:spcPts val="0"/>
              </a:spcBef>
              <a:buNone/>
            </a:pPr>
            <a:endParaRPr lang="en-AU" sz="2800"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a:p>
            <a:pPr marL="0" indent="0" algn="just">
              <a:lnSpc>
                <a:spcPct val="115000"/>
              </a:lnSpc>
              <a:spcBef>
                <a:spcPts val="0"/>
              </a:spcBef>
              <a:buNone/>
            </a:pPr>
            <a:endParaRPr lang="en-AU" b="1" dirty="0">
              <a:solidFill>
                <a:srgbClr val="000000"/>
              </a:solidFill>
              <a:latin typeface="Arial" panose="020B0604020202020204" pitchFamily="34" charset="0"/>
              <a:ea typeface="Times New Roman" panose="02020603050405020304" pitchFamily="18" charset="0"/>
              <a:cs typeface="Arial" panose="020B0604020202020204" pitchFamily="34" charset="0"/>
            </a:endParaRPr>
          </a:p>
        </p:txBody>
      </p:sp>
      <p:pic>
        <p:nvPicPr>
          <p:cNvPr id="4" name="Picture 4" descr="F:\CCASA\Logos\Logo 2.PNG">
            <a:extLst>
              <a:ext uri="{FF2B5EF4-FFF2-40B4-BE49-F238E27FC236}">
                <a16:creationId xmlns:a16="http://schemas.microsoft.com/office/drawing/2014/main" id="{70D91765-4A1B-5824-13EC-B9F2CA43DF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2449" y="4905370"/>
            <a:ext cx="2079054" cy="1587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2620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AF06E-77CE-7587-A672-2FE6FFB593A1}"/>
              </a:ext>
            </a:extLst>
          </p:cNvPr>
          <p:cNvSpPr>
            <a:spLocks noGrp="1"/>
          </p:cNvSpPr>
          <p:nvPr>
            <p:ph type="title"/>
          </p:nvPr>
        </p:nvSpPr>
        <p:spPr>
          <a:xfrm>
            <a:off x="508000" y="365125"/>
            <a:ext cx="11684000" cy="884555"/>
          </a:xfrm>
        </p:spPr>
        <p:txBody>
          <a:bodyPr>
            <a:normAutofit fontScale="90000"/>
          </a:bodyPr>
          <a:lstStyle/>
          <a:p>
            <a:r>
              <a:rPr lang="en-AU" sz="4400" b="1" dirty="0">
                <a:solidFill>
                  <a:srgbClr val="000000"/>
                </a:solidFill>
                <a:latin typeface="Arial" panose="020B0604020202020204" pitchFamily="34" charset="0"/>
                <a:cs typeface="Times New Roman" panose="02020603050405020304" pitchFamily="18" charset="0"/>
              </a:rPr>
              <a:t>Cemetery </a:t>
            </a:r>
            <a:r>
              <a:rPr lang="en-AU" b="1" dirty="0">
                <a:solidFill>
                  <a:srgbClr val="000000"/>
                </a:solidFill>
                <a:latin typeface="Arial" panose="020B0604020202020204" pitchFamily="34" charset="0"/>
                <a:cs typeface="Times New Roman" panose="02020603050405020304" pitchFamily="18" charset="0"/>
              </a:rPr>
              <a:t>D</a:t>
            </a:r>
            <a:r>
              <a:rPr lang="en-AU" sz="4400" b="1" dirty="0">
                <a:solidFill>
                  <a:srgbClr val="000000"/>
                </a:solidFill>
                <a:latin typeface="Arial" panose="020B0604020202020204" pitchFamily="34" charset="0"/>
                <a:cs typeface="Times New Roman" panose="02020603050405020304" pitchFamily="18" charset="0"/>
              </a:rPr>
              <a:t>ocuments &amp; Forms </a:t>
            </a:r>
            <a:r>
              <a:rPr lang="en-AU" b="1" dirty="0">
                <a:solidFill>
                  <a:srgbClr val="000000"/>
                </a:solidFill>
                <a:latin typeface="Arial" panose="020B0604020202020204" pitchFamily="34" charset="0"/>
                <a:cs typeface="Times New Roman" panose="02020603050405020304" pitchFamily="18" charset="0"/>
              </a:rPr>
              <a:t>R</a:t>
            </a:r>
            <a:r>
              <a:rPr lang="en-AU" sz="4400" b="1" dirty="0">
                <a:solidFill>
                  <a:srgbClr val="000000"/>
                </a:solidFill>
                <a:latin typeface="Arial" panose="020B0604020202020204" pitchFamily="34" charset="0"/>
                <a:cs typeface="Times New Roman" panose="02020603050405020304" pitchFamily="18" charset="0"/>
              </a:rPr>
              <a:t>eviewed</a:t>
            </a:r>
            <a:br>
              <a:rPr lang="en-AU" sz="4400" b="1" dirty="0">
                <a:solidFill>
                  <a:srgbClr val="000000"/>
                </a:solidFill>
                <a:latin typeface="Arial" panose="020B0604020202020204" pitchFamily="34" charset="0"/>
                <a:cs typeface="Times New Roman" panose="02020603050405020304" pitchFamily="18" charset="0"/>
              </a:rPr>
            </a:br>
            <a:endParaRPr lang="en-AU" dirty="0"/>
          </a:p>
        </p:txBody>
      </p:sp>
      <p:sp>
        <p:nvSpPr>
          <p:cNvPr id="3" name="Content Placeholder 2">
            <a:extLst>
              <a:ext uri="{FF2B5EF4-FFF2-40B4-BE49-F238E27FC236}">
                <a16:creationId xmlns:a16="http://schemas.microsoft.com/office/drawing/2014/main" id="{0D09EE74-42DF-B2A2-CB03-232048B8E70A}"/>
              </a:ext>
            </a:extLst>
          </p:cNvPr>
          <p:cNvSpPr>
            <a:spLocks noGrp="1"/>
          </p:cNvSpPr>
          <p:nvPr>
            <p:ph idx="1"/>
          </p:nvPr>
        </p:nvSpPr>
        <p:spPr>
          <a:xfrm>
            <a:off x="508000" y="957047"/>
            <a:ext cx="11389360" cy="5567680"/>
          </a:xfrm>
        </p:spPr>
        <p:txBody>
          <a:bodyPr>
            <a:normAutofit lnSpcReduction="10000"/>
          </a:bodyPr>
          <a:lstStyle/>
          <a:p>
            <a:pPr marL="342900" lvl="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Cemeteries Operating Policy   </a:t>
            </a:r>
          </a:p>
          <a:p>
            <a:pPr marL="342900" lvl="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Application and Issuing of Interment Right  (</a:t>
            </a:r>
            <a:r>
              <a:rPr lang="en-AU" sz="2800" dirty="0">
                <a:solidFill>
                  <a:srgbClr val="000000"/>
                </a:solidFill>
                <a:latin typeface="Arial" panose="020B0604020202020204" pitchFamily="34" charset="0"/>
                <a:cs typeface="Times New Roman" panose="02020603050405020304" pitchFamily="18" charset="0"/>
              </a:rPr>
              <a:t>CCASA PES Form</a:t>
            </a:r>
            <a:r>
              <a:rPr lang="en-AU" sz="2800" i="1" dirty="0">
                <a:solidFill>
                  <a:srgbClr val="000000"/>
                </a:solidFill>
                <a:latin typeface="Arial" panose="020B0604020202020204" pitchFamily="34" charset="0"/>
                <a:cs typeface="Times New Roman" panose="02020603050405020304" pitchFamily="18" charset="0"/>
              </a:rPr>
              <a:t>)</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Renewal of Interment Right (</a:t>
            </a:r>
            <a:r>
              <a:rPr lang="en-AU" sz="2800" dirty="0">
                <a:solidFill>
                  <a:srgbClr val="000000"/>
                </a:solidFill>
                <a:latin typeface="Arial" panose="020B0604020202020204" pitchFamily="34" charset="0"/>
                <a:cs typeface="Times New Roman" panose="02020603050405020304" pitchFamily="18" charset="0"/>
              </a:rPr>
              <a:t>CCASA PES Form</a:t>
            </a:r>
            <a:r>
              <a:rPr lang="en-AU" sz="2800" i="1" dirty="0">
                <a:solidFill>
                  <a:srgbClr val="000000"/>
                </a:solidFill>
                <a:latin typeface="Arial" panose="020B0604020202020204" pitchFamily="34" charset="0"/>
                <a:cs typeface="Times New Roman" panose="02020603050405020304" pitchFamily="18" charset="0"/>
              </a:rPr>
              <a:t>)</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Transfer of Interment Right Declaration (</a:t>
            </a:r>
            <a:r>
              <a:rPr lang="en-AU" sz="2800" dirty="0">
                <a:solidFill>
                  <a:srgbClr val="000000"/>
                </a:solidFill>
                <a:latin typeface="Arial" panose="020B0604020202020204" pitchFamily="34" charset="0"/>
                <a:cs typeface="Times New Roman" panose="02020603050405020304" pitchFamily="18" charset="0"/>
              </a:rPr>
              <a:t>CCASA Form</a:t>
            </a:r>
            <a:r>
              <a:rPr lang="en-AU" sz="2800" i="1" dirty="0">
                <a:solidFill>
                  <a:srgbClr val="000000"/>
                </a:solidFill>
                <a:latin typeface="Arial" panose="020B0604020202020204" pitchFamily="34" charset="0"/>
                <a:cs typeface="Times New Roman" panose="02020603050405020304" pitchFamily="18" charset="0"/>
              </a:rPr>
              <a:t>)</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Interment/Burial Booking Form</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Grave Digging Checklist Surrender of Unexercised Interment Right</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Surrender of Unexercised Interment Right (</a:t>
            </a:r>
            <a:r>
              <a:rPr lang="en-AU" sz="2800" dirty="0">
                <a:solidFill>
                  <a:srgbClr val="000000"/>
                </a:solidFill>
                <a:latin typeface="Arial" panose="020B0604020202020204" pitchFamily="34" charset="0"/>
                <a:cs typeface="Times New Roman" panose="02020603050405020304" pitchFamily="18" charset="0"/>
              </a:rPr>
              <a:t>CCASA has refund formula – </a:t>
            </a:r>
            <a:r>
              <a:rPr lang="en-AU" sz="2800" u="sng" dirty="0">
                <a:solidFill>
                  <a:srgbClr val="FF0000"/>
                </a:solidFill>
                <a:latin typeface="Arial" panose="020B0604020202020204" pitchFamily="34" charset="0"/>
                <a:cs typeface="Times New Roman" panose="02020603050405020304" pitchFamily="18" charset="0"/>
              </a:rPr>
              <a:t>Now capped at 30 Years</a:t>
            </a:r>
            <a:r>
              <a:rPr lang="en-AU" sz="2800" i="1" dirty="0">
                <a:solidFill>
                  <a:srgbClr val="000000"/>
                </a:solidFill>
                <a:latin typeface="Arial" panose="020B0604020202020204" pitchFamily="34" charset="0"/>
                <a:cs typeface="Times New Roman" panose="02020603050405020304" pitchFamily="18" charset="0"/>
              </a:rPr>
              <a:t>)</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Application for a Memorial (</a:t>
            </a:r>
            <a:r>
              <a:rPr lang="en-AU" sz="2800" dirty="0">
                <a:solidFill>
                  <a:srgbClr val="000000"/>
                </a:solidFill>
                <a:latin typeface="Arial" panose="020B0604020202020204" pitchFamily="34" charset="0"/>
                <a:cs typeface="Times New Roman" panose="02020603050405020304" pitchFamily="18" charset="0"/>
              </a:rPr>
              <a:t>CCASA Form</a:t>
            </a:r>
            <a:r>
              <a:rPr lang="en-AU" sz="2800" i="1" dirty="0">
                <a:solidFill>
                  <a:srgbClr val="000000"/>
                </a:solidFill>
                <a:latin typeface="Arial" panose="020B0604020202020204" pitchFamily="34" charset="0"/>
                <a:cs typeface="Times New Roman" panose="02020603050405020304" pitchFamily="18" charset="0"/>
              </a:rPr>
              <a:t>)</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Lost Interment Right Declaration </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Safe Work Method Statement Grave Digging (SWMS)</a:t>
            </a:r>
          </a:p>
          <a:p>
            <a:pPr marL="342900" indent="-342900">
              <a:lnSpc>
                <a:spcPct val="100000"/>
              </a:lnSpc>
              <a:spcBef>
                <a:spcPts val="0"/>
              </a:spcBef>
              <a:buFont typeface="+mj-lt"/>
              <a:buAutoNum type="arabicPeriod"/>
            </a:pPr>
            <a:r>
              <a:rPr lang="en-AU" sz="2800" i="1" dirty="0">
                <a:solidFill>
                  <a:srgbClr val="000000"/>
                </a:solidFill>
                <a:latin typeface="Arial" panose="020B0604020202020204" pitchFamily="34" charset="0"/>
                <a:cs typeface="Times New Roman" panose="02020603050405020304" pitchFamily="18" charset="0"/>
              </a:rPr>
              <a:t>“Interment Right Renewal” </a:t>
            </a:r>
            <a:r>
              <a:rPr lang="en-AU" sz="2800" dirty="0">
                <a:solidFill>
                  <a:srgbClr val="000000"/>
                </a:solidFill>
                <a:latin typeface="Arial" panose="020B0604020202020204" pitchFamily="34" charset="0"/>
                <a:cs typeface="Times New Roman" panose="02020603050405020304" pitchFamily="18" charset="0"/>
              </a:rPr>
              <a:t>letter</a:t>
            </a:r>
          </a:p>
          <a:p>
            <a:pPr marL="342900" indent="-342900">
              <a:lnSpc>
                <a:spcPct val="100000"/>
              </a:lnSpc>
              <a:spcBef>
                <a:spcPts val="0"/>
              </a:spcBef>
              <a:buFont typeface="+mj-lt"/>
              <a:buAutoNum type="arabicPeriod"/>
            </a:pPr>
            <a:r>
              <a:rPr lang="en-AU" sz="2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AU" sz="28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Burials on Private Land Policy</a:t>
            </a:r>
            <a:r>
              <a:rPr lang="en-AU" sz="2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p>
          <a:p>
            <a:pPr marL="342900" indent="-342900">
              <a:lnSpc>
                <a:spcPct val="100000"/>
              </a:lnSpc>
              <a:spcBef>
                <a:spcPts val="0"/>
              </a:spcBef>
              <a:buFont typeface="+mj-lt"/>
              <a:buAutoNum type="arabicPeriod"/>
            </a:pPr>
            <a:r>
              <a:rPr lang="en-AU" sz="2800" dirty="0">
                <a:solidFill>
                  <a:srgbClr val="000000"/>
                </a:solidFill>
                <a:latin typeface="Arial" panose="020B0604020202020204" pitchFamily="34" charset="0"/>
                <a:ea typeface="Calibri" panose="020F0502020204030204" pitchFamily="34" charset="0"/>
                <a:cs typeface="Times New Roman" panose="02020603050405020304" pitchFamily="18" charset="0"/>
              </a:rPr>
              <a:t>“</a:t>
            </a:r>
            <a:r>
              <a:rPr lang="en-AU" sz="2800" i="1" dirty="0">
                <a:solidFill>
                  <a:srgbClr val="000000"/>
                </a:solidFill>
                <a:latin typeface="Arial" panose="020B0604020202020204" pitchFamily="34" charset="0"/>
                <a:ea typeface="Calibri" panose="020F0502020204030204" pitchFamily="34" charset="0"/>
                <a:cs typeface="Times New Roman" panose="02020603050405020304" pitchFamily="18" charset="0"/>
              </a:rPr>
              <a:t>Application for Burial on Private Land</a:t>
            </a:r>
            <a:r>
              <a:rPr lang="en-AU" sz="2800" dirty="0">
                <a:solidFill>
                  <a:srgbClr val="000000"/>
                </a:solidFill>
                <a:latin typeface="Arial" panose="020B0604020202020204" pitchFamily="34" charset="0"/>
                <a:ea typeface="Calibri" panose="020F0502020204030204" pitchFamily="34" charset="0"/>
                <a:cs typeface="Times New Roman" panose="02020603050405020304" pitchFamily="18" charset="0"/>
              </a:rPr>
              <a:t>” form. </a:t>
            </a:r>
          </a:p>
          <a:p>
            <a:endParaRPr lang="en-AU" dirty="0"/>
          </a:p>
        </p:txBody>
      </p:sp>
      <p:pic>
        <p:nvPicPr>
          <p:cNvPr id="4" name="Picture 4" descr="F:\CCASA\Logos\Logo 2.PNG">
            <a:extLst>
              <a:ext uri="{FF2B5EF4-FFF2-40B4-BE49-F238E27FC236}">
                <a16:creationId xmlns:a16="http://schemas.microsoft.com/office/drawing/2014/main" id="{4ADF2D5B-C9D2-BD96-FE25-F7B0AD150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6574" y="4854473"/>
            <a:ext cx="2187426" cy="1670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983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4725203-C253-6B2F-2AD4-20069EA58B20}"/>
              </a:ext>
            </a:extLst>
          </p:cNvPr>
          <p:cNvSpPr>
            <a:spLocks noGrp="1"/>
          </p:cNvSpPr>
          <p:nvPr>
            <p:ph type="title"/>
          </p:nvPr>
        </p:nvSpPr>
        <p:spPr>
          <a:xfrm>
            <a:off x="1026160" y="121921"/>
            <a:ext cx="10281920" cy="1224177"/>
          </a:xfrm>
        </p:spPr>
        <p:txBody>
          <a:bodyPr anchor="b">
            <a:normAutofit/>
          </a:bodyPr>
          <a:lstStyle/>
          <a:p>
            <a:r>
              <a:rPr lang="en-AU" sz="4800" b="1" dirty="0">
                <a:latin typeface="Arial" panose="020B0604020202020204" pitchFamily="34" charset="0"/>
                <a:cs typeface="Arial" panose="020B0604020202020204" pitchFamily="34" charset="0"/>
              </a:rPr>
              <a:t>WHY REVIEW?</a:t>
            </a:r>
            <a:endParaRPr lang="en-AU" sz="4800" dirty="0"/>
          </a:p>
        </p:txBody>
      </p:sp>
      <p:sp>
        <p:nvSpPr>
          <p:cNvPr id="1033" name="Rectangle 1032">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35" name="Rectangle 1034">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498CEF3-5F2E-116E-AA61-EC0F1092B58F}"/>
              </a:ext>
            </a:extLst>
          </p:cNvPr>
          <p:cNvSpPr>
            <a:spLocks noGrp="1"/>
          </p:cNvSpPr>
          <p:nvPr>
            <p:ph idx="1"/>
          </p:nvPr>
        </p:nvSpPr>
        <p:spPr>
          <a:xfrm>
            <a:off x="439702" y="1998368"/>
            <a:ext cx="5150277" cy="4593275"/>
          </a:xfrm>
        </p:spPr>
        <p:txBody>
          <a:bodyPr anchor="ctr">
            <a:normAutofit/>
          </a:bodyPr>
          <a:lstStyle/>
          <a:p>
            <a:pPr marL="0" indent="0">
              <a:lnSpc>
                <a:spcPct val="100000"/>
              </a:lnSpc>
              <a:spcBef>
                <a:spcPts val="0"/>
              </a:spcBef>
              <a:buNone/>
            </a:pPr>
            <a:r>
              <a:rPr lang="en-AU" sz="2200" b="1" dirty="0">
                <a:latin typeface="Arial" panose="020B0604020202020204" pitchFamily="34" charset="0"/>
                <a:cs typeface="Arial" panose="020B0604020202020204" pitchFamily="34" charset="0"/>
              </a:rPr>
              <a:t>No Regulator or Regulatory Authority for cemeteries in S.A..   </a:t>
            </a:r>
          </a:p>
          <a:p>
            <a:pPr marL="0" indent="0">
              <a:lnSpc>
                <a:spcPct val="100000"/>
              </a:lnSpc>
              <a:spcBef>
                <a:spcPts val="0"/>
              </a:spcBef>
              <a:buNone/>
            </a:pPr>
            <a:r>
              <a:rPr lang="en-AU" sz="2200" b="1" dirty="0">
                <a:latin typeface="Arial" panose="020B0604020202020204" pitchFamily="34" charset="0"/>
                <a:cs typeface="Arial" panose="020B0604020202020204" pitchFamily="34" charset="0"/>
              </a:rPr>
              <a:t>(Some States have e.g. NSW)</a:t>
            </a:r>
          </a:p>
          <a:p>
            <a:pPr marL="0" indent="0">
              <a:buNone/>
            </a:pPr>
            <a:endParaRPr lang="en-AU" sz="2200" b="1" dirty="0">
              <a:latin typeface="Arial" panose="020B0604020202020204" pitchFamily="34" charset="0"/>
              <a:cs typeface="Arial" panose="020B0604020202020204" pitchFamily="34" charset="0"/>
            </a:endParaRPr>
          </a:p>
          <a:p>
            <a:pPr marL="0" indent="0">
              <a:buNone/>
            </a:pPr>
            <a:r>
              <a:rPr lang="en-AU" sz="2200" b="1" dirty="0">
                <a:latin typeface="Arial" panose="020B0604020202020204" pitchFamily="34" charset="0"/>
                <a:cs typeface="Arial" panose="020B0604020202020204" pitchFamily="34" charset="0"/>
              </a:rPr>
              <a:t>Crematorium requires EPA approval and an annual licence.</a:t>
            </a:r>
          </a:p>
          <a:p>
            <a:pPr marL="0" indent="0">
              <a:buNone/>
            </a:pPr>
            <a:endParaRPr lang="en-AU" sz="2200" b="1" dirty="0">
              <a:latin typeface="Arial" panose="020B0604020202020204" pitchFamily="34" charset="0"/>
              <a:cs typeface="Arial" panose="020B0604020202020204" pitchFamily="34" charset="0"/>
            </a:endParaRPr>
          </a:p>
          <a:p>
            <a:pPr marL="0" indent="0">
              <a:buNone/>
            </a:pPr>
            <a:r>
              <a:rPr lang="en-AU" sz="2200" b="1" dirty="0">
                <a:latin typeface="Arial" panose="020B0604020202020204" pitchFamily="34" charset="0"/>
                <a:cs typeface="Arial" panose="020B0604020202020204" pitchFamily="34" charset="0"/>
              </a:rPr>
              <a:t>EPA require crematoria to report on cremations and respond to incidents of excessive emissions.</a:t>
            </a:r>
          </a:p>
        </p:txBody>
      </p:sp>
      <p:pic>
        <p:nvPicPr>
          <p:cNvPr id="1026" name="Picture 2" descr="What purpose does a regulatory agency ...">
            <a:extLst>
              <a:ext uri="{FF2B5EF4-FFF2-40B4-BE49-F238E27FC236}">
                <a16:creationId xmlns:a16="http://schemas.microsoft.com/office/drawing/2014/main" id="{36060F90-1C5E-D6AE-72D5-4D1466087C3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7189"/>
                    </a14:imgEffect>
                    <a14:imgEffect>
                      <a14:saturation sat="78000"/>
                    </a14:imgEffect>
                  </a14:imgLayer>
                </a14:imgProps>
              </a:ext>
              <a:ext uri="{28A0092B-C50C-407E-A947-70E740481C1C}">
                <a14:useLocalDpi xmlns:a14="http://schemas.microsoft.com/office/drawing/2010/main" val="0"/>
              </a:ext>
            </a:extLst>
          </a:blip>
          <a:stretch>
            <a:fillRect/>
          </a:stretch>
        </p:blipFill>
        <p:spPr bwMode="auto">
          <a:xfrm>
            <a:off x="5911532" y="2880979"/>
            <a:ext cx="5150277" cy="2920795"/>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6">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4" descr="F:\CCASA\Logos\Logo 2.PNG">
            <a:extLst>
              <a:ext uri="{FF2B5EF4-FFF2-40B4-BE49-F238E27FC236}">
                <a16:creationId xmlns:a16="http://schemas.microsoft.com/office/drawing/2014/main" id="{D82864CA-01FA-88AB-587B-FBAA7CE975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59783" y="5579919"/>
            <a:ext cx="1145411" cy="874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3206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pattFill prst="pct25">
          <a:fgClr>
            <a:schemeClr val="accent5">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26FC-9B9D-02B4-A17B-78FF6B2BCFF9}"/>
              </a:ext>
            </a:extLst>
          </p:cNvPr>
          <p:cNvSpPr>
            <a:spLocks noGrp="1"/>
          </p:cNvSpPr>
          <p:nvPr>
            <p:ph type="title"/>
          </p:nvPr>
        </p:nvSpPr>
        <p:spPr>
          <a:xfrm>
            <a:off x="374073" y="365125"/>
            <a:ext cx="10979727" cy="1325563"/>
          </a:xfrm>
        </p:spPr>
        <p:txBody>
          <a:bodyPr/>
          <a:lstStyle/>
          <a:p>
            <a:r>
              <a:rPr lang="en-AU" b="1" dirty="0">
                <a:latin typeface="Arial" panose="020B0604020202020204" pitchFamily="34" charset="0"/>
                <a:cs typeface="Arial" panose="020B0604020202020204" pitchFamily="34" charset="0"/>
              </a:rPr>
              <a:t>WHY REVIEW?</a:t>
            </a:r>
          </a:p>
        </p:txBody>
      </p:sp>
      <p:sp>
        <p:nvSpPr>
          <p:cNvPr id="3" name="Content Placeholder 2">
            <a:extLst>
              <a:ext uri="{FF2B5EF4-FFF2-40B4-BE49-F238E27FC236}">
                <a16:creationId xmlns:a16="http://schemas.microsoft.com/office/drawing/2014/main" id="{9A2798EC-59A5-86BB-7863-68E7A3C0DE4C}"/>
              </a:ext>
            </a:extLst>
          </p:cNvPr>
          <p:cNvSpPr>
            <a:spLocks noGrp="1"/>
          </p:cNvSpPr>
          <p:nvPr>
            <p:ph idx="1"/>
          </p:nvPr>
        </p:nvSpPr>
        <p:spPr>
          <a:xfrm>
            <a:off x="428366" y="1560475"/>
            <a:ext cx="9603043" cy="4683835"/>
          </a:xfrm>
        </p:spPr>
        <p:txBody>
          <a:bodyPr>
            <a:normAutofit fontScale="85000" lnSpcReduction="20000"/>
          </a:bodyPr>
          <a:lstStyle/>
          <a:p>
            <a:pPr marL="0" indent="0">
              <a:buNone/>
            </a:pPr>
            <a:r>
              <a:rPr lang="en-AU" sz="3400" b="1" dirty="0">
                <a:latin typeface="Arial" panose="020B0604020202020204" pitchFamily="34" charset="0"/>
                <a:cs typeface="Arial" panose="020B0604020202020204" pitchFamily="34" charset="0"/>
              </a:rPr>
              <a:t>Non-Compliance Presents </a:t>
            </a:r>
            <a:r>
              <a:rPr lang="en-AU" sz="3400" b="1" dirty="0">
                <a:solidFill>
                  <a:srgbClr val="FF0000"/>
                </a:solidFill>
                <a:latin typeface="Arial" panose="020B0604020202020204" pitchFamily="34" charset="0"/>
                <a:cs typeface="Arial" panose="020B0604020202020204" pitchFamily="34" charset="0"/>
              </a:rPr>
              <a:t>High</a:t>
            </a:r>
            <a:r>
              <a:rPr lang="en-AU" sz="3400" b="1" dirty="0">
                <a:latin typeface="Arial" panose="020B0604020202020204" pitchFamily="34" charset="0"/>
                <a:cs typeface="Arial" panose="020B0604020202020204" pitchFamily="34" charset="0"/>
              </a:rPr>
              <a:t> Risks</a:t>
            </a:r>
          </a:p>
          <a:p>
            <a:pPr marL="0" indent="0">
              <a:buNone/>
            </a:pPr>
            <a:endParaRPr lang="en-AU" sz="3400" b="1" dirty="0">
              <a:latin typeface="Arial" panose="020B0604020202020204" pitchFamily="34" charset="0"/>
              <a:cs typeface="Arial" panose="020B0604020202020204" pitchFamily="34" charset="0"/>
            </a:endParaRPr>
          </a:p>
          <a:p>
            <a:pPr>
              <a:buFontTx/>
              <a:buChar char="-"/>
            </a:pPr>
            <a:r>
              <a:rPr lang="en-AU" sz="3400" b="1" dirty="0">
                <a:latin typeface="Arial" panose="020B0604020202020204" pitchFamily="34" charset="0"/>
                <a:cs typeface="Arial" panose="020B0604020202020204" pitchFamily="34" charset="0"/>
              </a:rPr>
              <a:t>Families and Loved Ones Distressed</a:t>
            </a:r>
          </a:p>
          <a:p>
            <a:pPr>
              <a:buFontTx/>
              <a:buChar char="-"/>
            </a:pPr>
            <a:r>
              <a:rPr lang="en-AU" sz="3400" b="1" dirty="0">
                <a:latin typeface="Arial" panose="020B0604020202020204" pitchFamily="34" charset="0"/>
                <a:cs typeface="Arial" panose="020B0604020202020204" pitchFamily="34" charset="0"/>
              </a:rPr>
              <a:t>Reputational Damage </a:t>
            </a:r>
          </a:p>
          <a:p>
            <a:pPr>
              <a:buFontTx/>
              <a:buChar char="-"/>
            </a:pPr>
            <a:r>
              <a:rPr lang="en-AU" sz="3400" b="1" dirty="0">
                <a:latin typeface="Arial" panose="020B0604020202020204" pitchFamily="34" charset="0"/>
                <a:cs typeface="Arial" panose="020B0604020202020204" pitchFamily="34" charset="0"/>
              </a:rPr>
              <a:t>Loss of Community &amp; Customer Trust</a:t>
            </a:r>
          </a:p>
          <a:p>
            <a:pPr>
              <a:buFontTx/>
              <a:buChar char="-"/>
            </a:pPr>
            <a:r>
              <a:rPr lang="en-AU" sz="3400" b="1" dirty="0">
                <a:latin typeface="Arial" panose="020B0604020202020204" pitchFamily="34" charset="0"/>
                <a:cs typeface="Arial" panose="020B0604020202020204" pitchFamily="34" charset="0"/>
              </a:rPr>
              <a:t>Financial Consequences (Can be significant)</a:t>
            </a:r>
          </a:p>
          <a:p>
            <a:pPr marL="893763"/>
            <a:r>
              <a:rPr lang="en-AU" sz="3400" b="1" dirty="0">
                <a:latin typeface="Arial" panose="020B0604020202020204" pitchFamily="34" charset="0"/>
                <a:cs typeface="Arial" panose="020B0604020202020204" pitchFamily="34" charset="0"/>
              </a:rPr>
              <a:t>Logistical Remediation Costs</a:t>
            </a:r>
          </a:p>
          <a:p>
            <a:pPr marL="893763"/>
            <a:r>
              <a:rPr lang="en-AU" sz="3400" b="1" dirty="0">
                <a:latin typeface="Arial" panose="020B0604020202020204" pitchFamily="34" charset="0"/>
                <a:cs typeface="Arial" panose="020B0604020202020204" pitchFamily="34" charset="0"/>
              </a:rPr>
              <a:t>Compensation</a:t>
            </a:r>
          </a:p>
          <a:p>
            <a:pPr marL="893763"/>
            <a:r>
              <a:rPr lang="en-AU" sz="3400" b="1" dirty="0">
                <a:latin typeface="Arial" panose="020B0604020202020204" pitchFamily="34" charset="0"/>
                <a:cs typeface="Arial" panose="020B0604020202020204" pitchFamily="34" charset="0"/>
              </a:rPr>
              <a:t>Litigation</a:t>
            </a:r>
          </a:p>
          <a:p>
            <a:pPr marL="893763"/>
            <a:r>
              <a:rPr lang="en-AU" sz="3400" b="1" dirty="0">
                <a:latin typeface="Arial" panose="020B0604020202020204" pitchFamily="34" charset="0"/>
                <a:cs typeface="Arial" panose="020B0604020202020204" pitchFamily="34" charset="0"/>
              </a:rPr>
              <a:t>Insurance</a:t>
            </a:r>
          </a:p>
          <a:p>
            <a:pPr>
              <a:buFontTx/>
              <a:buChar char="-"/>
            </a:pPr>
            <a:endParaRPr lang="en-AU" dirty="0"/>
          </a:p>
          <a:p>
            <a:pPr>
              <a:buFontTx/>
              <a:buChar char="-"/>
            </a:pPr>
            <a:endParaRPr lang="en-AU" dirty="0"/>
          </a:p>
        </p:txBody>
      </p:sp>
      <p:pic>
        <p:nvPicPr>
          <p:cNvPr id="4" name="Picture 4" descr="F:\CCASA\Logos\Logo 2.PNG">
            <a:extLst>
              <a:ext uri="{FF2B5EF4-FFF2-40B4-BE49-F238E27FC236}">
                <a16:creationId xmlns:a16="http://schemas.microsoft.com/office/drawing/2014/main" id="{A60B8A1C-B02D-817A-6382-54154C5FC8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25760" y="5679483"/>
            <a:ext cx="1479435" cy="1129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DBA49DD9-E8C8-21E5-7471-4B75A3CA9B87}"/>
              </a:ext>
            </a:extLst>
          </p:cNvPr>
          <p:cNvPicPr>
            <a:picLocks noChangeAspect="1"/>
          </p:cNvPicPr>
          <p:nvPr/>
        </p:nvPicPr>
        <p:blipFill>
          <a:blip r:embed="rId3"/>
          <a:stretch>
            <a:fillRect/>
          </a:stretch>
        </p:blipFill>
        <p:spPr>
          <a:xfrm>
            <a:off x="8761128" y="3476926"/>
            <a:ext cx="2950395" cy="2067950"/>
          </a:xfrm>
          <a:prstGeom prst="rect">
            <a:avLst/>
          </a:prstGeom>
        </p:spPr>
      </p:pic>
      <p:pic>
        <p:nvPicPr>
          <p:cNvPr id="8" name="Picture 7">
            <a:extLst>
              <a:ext uri="{FF2B5EF4-FFF2-40B4-BE49-F238E27FC236}">
                <a16:creationId xmlns:a16="http://schemas.microsoft.com/office/drawing/2014/main" id="{4914AD58-AC2F-5021-0F00-CE23B847360A}"/>
              </a:ext>
            </a:extLst>
          </p:cNvPr>
          <p:cNvPicPr>
            <a:picLocks noChangeAspect="1"/>
          </p:cNvPicPr>
          <p:nvPr/>
        </p:nvPicPr>
        <p:blipFill>
          <a:blip r:embed="rId4"/>
          <a:stretch>
            <a:fillRect/>
          </a:stretch>
        </p:blipFill>
        <p:spPr>
          <a:xfrm>
            <a:off x="3566943" y="5806708"/>
            <a:ext cx="4967573" cy="875201"/>
          </a:xfrm>
          <a:prstGeom prst="rect">
            <a:avLst/>
          </a:prstGeom>
        </p:spPr>
      </p:pic>
      <p:pic>
        <p:nvPicPr>
          <p:cNvPr id="10" name="Picture 9">
            <a:extLst>
              <a:ext uri="{FF2B5EF4-FFF2-40B4-BE49-F238E27FC236}">
                <a16:creationId xmlns:a16="http://schemas.microsoft.com/office/drawing/2014/main" id="{B111BD10-D7E3-1C07-1E3E-62AFAFDD7695}"/>
              </a:ext>
            </a:extLst>
          </p:cNvPr>
          <p:cNvPicPr>
            <a:picLocks noChangeAspect="1"/>
          </p:cNvPicPr>
          <p:nvPr/>
        </p:nvPicPr>
        <p:blipFill>
          <a:blip r:embed="rId5"/>
          <a:stretch>
            <a:fillRect/>
          </a:stretch>
        </p:blipFill>
        <p:spPr>
          <a:xfrm>
            <a:off x="6172199" y="244521"/>
            <a:ext cx="5645727" cy="1020312"/>
          </a:xfrm>
          <a:prstGeom prst="rect">
            <a:avLst/>
          </a:prstGeom>
        </p:spPr>
      </p:pic>
      <p:pic>
        <p:nvPicPr>
          <p:cNvPr id="12" name="Picture 11">
            <a:extLst>
              <a:ext uri="{FF2B5EF4-FFF2-40B4-BE49-F238E27FC236}">
                <a16:creationId xmlns:a16="http://schemas.microsoft.com/office/drawing/2014/main" id="{A1BF2A0B-277E-9168-2960-9A37FD78F794}"/>
              </a:ext>
            </a:extLst>
          </p:cNvPr>
          <p:cNvPicPr>
            <a:picLocks noChangeAspect="1"/>
          </p:cNvPicPr>
          <p:nvPr/>
        </p:nvPicPr>
        <p:blipFill>
          <a:blip r:embed="rId6"/>
          <a:stretch>
            <a:fillRect/>
          </a:stretch>
        </p:blipFill>
        <p:spPr>
          <a:xfrm>
            <a:off x="7645151" y="1808654"/>
            <a:ext cx="4080868" cy="499154"/>
          </a:xfrm>
          <a:prstGeom prst="rect">
            <a:avLst/>
          </a:prstGeom>
        </p:spPr>
      </p:pic>
      <p:pic>
        <p:nvPicPr>
          <p:cNvPr id="14" name="Picture 13">
            <a:extLst>
              <a:ext uri="{FF2B5EF4-FFF2-40B4-BE49-F238E27FC236}">
                <a16:creationId xmlns:a16="http://schemas.microsoft.com/office/drawing/2014/main" id="{462F6E7A-C953-1964-99E9-C6628B3B17E2}"/>
              </a:ext>
            </a:extLst>
          </p:cNvPr>
          <p:cNvPicPr>
            <a:picLocks noChangeAspect="1"/>
          </p:cNvPicPr>
          <p:nvPr/>
        </p:nvPicPr>
        <p:blipFill>
          <a:blip r:embed="rId7"/>
          <a:stretch>
            <a:fillRect/>
          </a:stretch>
        </p:blipFill>
        <p:spPr>
          <a:xfrm>
            <a:off x="7365976" y="2841036"/>
            <a:ext cx="4639219" cy="380061"/>
          </a:xfrm>
          <a:prstGeom prst="rect">
            <a:avLst/>
          </a:prstGeom>
        </p:spPr>
      </p:pic>
    </p:spTree>
    <p:extLst>
      <p:ext uri="{BB962C8B-B14F-4D97-AF65-F5344CB8AC3E}">
        <p14:creationId xmlns:p14="http://schemas.microsoft.com/office/powerpoint/2010/main" val="5108400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CC">
            <a:alpha val="49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97BAB-0971-CCF5-EA66-706B79933183}"/>
              </a:ext>
            </a:extLst>
          </p:cNvPr>
          <p:cNvSpPr>
            <a:spLocks noGrp="1"/>
          </p:cNvSpPr>
          <p:nvPr>
            <p:ph type="title"/>
          </p:nvPr>
        </p:nvSpPr>
        <p:spPr/>
        <p:txBody>
          <a:bodyPr/>
          <a:lstStyle/>
          <a:p>
            <a:r>
              <a:rPr lang="en-AU" b="1" dirty="0">
                <a:latin typeface="Arial" panose="020B0604020202020204" pitchFamily="34" charset="0"/>
                <a:cs typeface="Arial" panose="020B0604020202020204" pitchFamily="34" charset="0"/>
              </a:rPr>
              <a:t>KEY CEMETERY LEGISLATION (S.A.)</a:t>
            </a:r>
            <a:endParaRPr lang="en-AU" b="1" dirty="0"/>
          </a:p>
        </p:txBody>
      </p:sp>
      <p:graphicFrame>
        <p:nvGraphicFramePr>
          <p:cNvPr id="6" name="Content Placeholder 2">
            <a:extLst>
              <a:ext uri="{FF2B5EF4-FFF2-40B4-BE49-F238E27FC236}">
                <a16:creationId xmlns:a16="http://schemas.microsoft.com/office/drawing/2014/main" id="{2949EB19-ABE7-84A1-2ADB-35DF7D7EDAEE}"/>
              </a:ext>
            </a:extLst>
          </p:cNvPr>
          <p:cNvGraphicFramePr>
            <a:graphicFrameLocks noGrp="1"/>
          </p:cNvGraphicFramePr>
          <p:nvPr>
            <p:ph idx="1"/>
            <p:extLst>
              <p:ext uri="{D42A27DB-BD31-4B8C-83A1-F6EECF244321}">
                <p14:modId xmlns:p14="http://schemas.microsoft.com/office/powerpoint/2010/main" val="77902697"/>
              </p:ext>
            </p:extLst>
          </p:nvPr>
        </p:nvGraphicFramePr>
        <p:xfrm>
          <a:off x="838200" y="1825625"/>
          <a:ext cx="9768840" cy="40050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4" descr="F:\CCASA\Logos\Logo 2.PNG">
            <a:extLst>
              <a:ext uri="{FF2B5EF4-FFF2-40B4-BE49-F238E27FC236}">
                <a16:creationId xmlns:a16="http://schemas.microsoft.com/office/drawing/2014/main" id="{B366C38D-74CA-6783-532A-BAD793178B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607040" y="5696339"/>
            <a:ext cx="1351739" cy="1032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11075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5">
                <a:lumMod val="40000"/>
                <a:lumOff val="6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E6F4C-21BC-2FB4-0EF5-419BAD61B73E}"/>
              </a:ext>
            </a:extLst>
          </p:cNvPr>
          <p:cNvSpPr>
            <a:spLocks noGrp="1"/>
          </p:cNvSpPr>
          <p:nvPr>
            <p:ph type="title"/>
          </p:nvPr>
        </p:nvSpPr>
        <p:spPr>
          <a:xfrm>
            <a:off x="477520" y="365125"/>
            <a:ext cx="11440160" cy="1325563"/>
          </a:xfrm>
        </p:spPr>
        <p:txBody>
          <a:bodyPr>
            <a:normAutofit/>
          </a:bodyPr>
          <a:lstStyle/>
          <a:p>
            <a:r>
              <a:rPr lang="en-AU" sz="4400" b="1" dirty="0">
                <a:solidFill>
                  <a:srgbClr val="000000"/>
                </a:solidFill>
                <a:effectLst/>
                <a:latin typeface="Arial" panose="020B0604020202020204" pitchFamily="34" charset="0"/>
                <a:ea typeface="Times New Roman" panose="02020603050405020304" pitchFamily="18" charset="0"/>
                <a:cs typeface="Avenir Next"/>
              </a:rPr>
              <a:t>Other State Legislation </a:t>
            </a:r>
            <a:r>
              <a:rPr lang="en-AU" b="1" dirty="0">
                <a:solidFill>
                  <a:srgbClr val="000000"/>
                </a:solidFill>
                <a:latin typeface="Arial" panose="020B0604020202020204" pitchFamily="34" charset="0"/>
                <a:ea typeface="Times New Roman" panose="02020603050405020304" pitchFamily="18" charset="0"/>
                <a:cs typeface="Avenir Next"/>
              </a:rPr>
              <a:t>to be Considered</a:t>
            </a:r>
            <a:endParaRPr lang="en-AU" b="1" dirty="0"/>
          </a:p>
        </p:txBody>
      </p:sp>
      <p:sp>
        <p:nvSpPr>
          <p:cNvPr id="3" name="Content Placeholder 2">
            <a:extLst>
              <a:ext uri="{FF2B5EF4-FFF2-40B4-BE49-F238E27FC236}">
                <a16:creationId xmlns:a16="http://schemas.microsoft.com/office/drawing/2014/main" id="{9C6728AC-37F2-BFB4-62E5-312A52C5CD60}"/>
              </a:ext>
            </a:extLst>
          </p:cNvPr>
          <p:cNvSpPr>
            <a:spLocks noGrp="1"/>
          </p:cNvSpPr>
          <p:nvPr>
            <p:ph idx="1"/>
          </p:nvPr>
        </p:nvSpPr>
        <p:spPr>
          <a:xfrm>
            <a:off x="629920" y="1473200"/>
            <a:ext cx="11440160" cy="4918075"/>
          </a:xfrm>
        </p:spPr>
        <p:txBody>
          <a:bodyPr>
            <a:normAutofit/>
          </a:bodyPr>
          <a:lstStyle/>
          <a:p>
            <a:pPr algn="just">
              <a:lnSpc>
                <a:spcPct val="115000"/>
              </a:lnSpc>
              <a:spcBef>
                <a:spcPts val="600"/>
              </a:spcBef>
              <a:spcAft>
                <a:spcPts val="600"/>
              </a:spcAft>
              <a:buFontTx/>
              <a:buChar char="-"/>
            </a:pPr>
            <a:endParaRPr lang="en-AU" sz="2000" b="1" i="1" dirty="0">
              <a:effectLst/>
              <a:latin typeface="Arial" panose="020B0604020202020204" pitchFamily="34" charset="0"/>
              <a:ea typeface="Times New Roman" panose="02020603050405020304" pitchFamily="18" charset="0"/>
              <a:cs typeface="Avenir Next"/>
            </a:endParaRPr>
          </a:p>
          <a:p>
            <a:pPr algn="just">
              <a:lnSpc>
                <a:spcPct val="115000"/>
              </a:lnSpc>
              <a:spcBef>
                <a:spcPts val="600"/>
              </a:spcBef>
              <a:spcAft>
                <a:spcPts val="600"/>
              </a:spcAft>
              <a:buFontTx/>
              <a:buChar char="-"/>
            </a:pPr>
            <a:r>
              <a:rPr lang="en-AU" sz="2000" b="1" i="1" dirty="0">
                <a:effectLst/>
                <a:latin typeface="Arial" panose="020B0604020202020204" pitchFamily="34" charset="0"/>
                <a:ea typeface="Times New Roman" panose="02020603050405020304" pitchFamily="18" charset="0"/>
                <a:cs typeface="Avenir Next"/>
              </a:rPr>
              <a:t>Aboriginal Heritage Act 1988 		- Crown Land Management Act 2009 </a:t>
            </a:r>
          </a:p>
          <a:p>
            <a:pPr marL="0" lvl="0" indent="0" algn="just">
              <a:lnSpc>
                <a:spcPct val="115000"/>
              </a:lnSpc>
              <a:spcBef>
                <a:spcPts val="600"/>
              </a:spcBef>
              <a:spcAft>
                <a:spcPts val="600"/>
              </a:spcAft>
              <a:buNone/>
            </a:pPr>
            <a:r>
              <a:rPr lang="en-AU" sz="2000" b="1" i="1" dirty="0">
                <a:effectLst/>
                <a:latin typeface="Arial" panose="020B0604020202020204" pitchFamily="34" charset="0"/>
                <a:ea typeface="Times New Roman" panose="02020603050405020304" pitchFamily="18" charset="0"/>
                <a:cs typeface="Avenir Next"/>
              </a:rPr>
              <a:t>- Development Act 1993 			- Development Regulations 2008</a:t>
            </a:r>
            <a:endParaRPr lang="en-AU"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just">
              <a:lnSpc>
                <a:spcPct val="115000"/>
              </a:lnSpc>
              <a:spcBef>
                <a:spcPts val="600"/>
              </a:spcBef>
              <a:spcAft>
                <a:spcPts val="600"/>
              </a:spcAft>
              <a:buNone/>
            </a:pPr>
            <a:r>
              <a:rPr lang="en-AU" sz="2000" b="1" i="1" dirty="0">
                <a:effectLst/>
                <a:latin typeface="Arial" panose="020B0604020202020204" pitchFamily="34" charset="0"/>
                <a:ea typeface="Times New Roman" panose="02020603050405020304" pitchFamily="18" charset="0"/>
                <a:cs typeface="Avenir Next"/>
              </a:rPr>
              <a:t>- Environment Protection Act 1993 		- Environment Protection Regulations 2009   </a:t>
            </a:r>
          </a:p>
          <a:p>
            <a:pPr lvl="0" algn="just">
              <a:lnSpc>
                <a:spcPct val="115000"/>
              </a:lnSpc>
              <a:spcBef>
                <a:spcPts val="600"/>
              </a:spcBef>
              <a:spcAft>
                <a:spcPts val="600"/>
              </a:spcAft>
              <a:buFontTx/>
              <a:buChar char="-"/>
            </a:pPr>
            <a:r>
              <a:rPr lang="en-AU" sz="2000" b="1" i="1" dirty="0">
                <a:effectLst/>
                <a:latin typeface="Arial" panose="020B0604020202020204" pitchFamily="34" charset="0"/>
                <a:ea typeface="Times New Roman" panose="02020603050405020304" pitchFamily="18" charset="0"/>
                <a:cs typeface="Avenir Next"/>
              </a:rPr>
              <a:t>Heritage Act 1993 (SA)			- Heritage Places Regulations 2005 </a:t>
            </a:r>
            <a:endParaRPr lang="en-AU" sz="2000" b="1" dirty="0">
              <a:latin typeface="Arial" panose="020B0604020202020204" pitchFamily="34" charset="0"/>
              <a:ea typeface="Times New Roman" panose="02020603050405020304" pitchFamily="18" charset="0"/>
              <a:cs typeface="Times New Roman" panose="02020603050405020304" pitchFamily="18" charset="0"/>
            </a:endParaRPr>
          </a:p>
          <a:p>
            <a:pPr lvl="0" algn="just">
              <a:lnSpc>
                <a:spcPct val="115000"/>
              </a:lnSpc>
              <a:spcBef>
                <a:spcPts val="600"/>
              </a:spcBef>
              <a:spcAft>
                <a:spcPts val="600"/>
              </a:spcAft>
              <a:buFontTx/>
              <a:buChar char="-"/>
            </a:pPr>
            <a:r>
              <a:rPr lang="en-AU" sz="2000" b="1" i="1" dirty="0">
                <a:effectLst/>
                <a:latin typeface="Arial" panose="020B0604020202020204" pitchFamily="34" charset="0"/>
                <a:ea typeface="Times New Roman" panose="02020603050405020304" pitchFamily="18" charset="0"/>
                <a:cs typeface="Avenir Next"/>
              </a:rPr>
              <a:t>Local Government Act 1999 			- Local Government (General) Regulations 2013 </a:t>
            </a:r>
            <a:endParaRPr lang="en-AU" sz="2000" b="1" dirty="0">
              <a:effectLst/>
              <a:latin typeface="Arial" panose="020B0604020202020204" pitchFamily="34" charset="0"/>
              <a:ea typeface="Times New Roman" panose="02020603050405020304" pitchFamily="18" charset="0"/>
              <a:cs typeface="Times New Roman" panose="02020603050405020304" pitchFamily="18" charset="0"/>
            </a:endParaRPr>
          </a:p>
          <a:p>
            <a:pPr marL="0" lvl="0" indent="0" algn="just">
              <a:lnSpc>
                <a:spcPct val="115000"/>
              </a:lnSpc>
              <a:spcBef>
                <a:spcPts val="600"/>
              </a:spcBef>
              <a:spcAft>
                <a:spcPts val="600"/>
              </a:spcAft>
              <a:buNone/>
            </a:pPr>
            <a:r>
              <a:rPr lang="en-AU" sz="2000" b="1" i="1" dirty="0">
                <a:effectLst/>
                <a:latin typeface="Arial" panose="020B0604020202020204" pitchFamily="34" charset="0"/>
                <a:ea typeface="Times New Roman" panose="02020603050405020304" pitchFamily="18" charset="0"/>
                <a:cs typeface="Avenir Next"/>
              </a:rPr>
              <a:t>- Work Health Safety Act 2012 (SA)		- Work Health Safety Regulations 2012 </a:t>
            </a:r>
            <a:endParaRPr lang="en-AU" sz="2000" b="1" dirty="0">
              <a:effectLst/>
              <a:latin typeface="Arial" panose="020B0604020202020204" pitchFamily="34" charset="0"/>
              <a:ea typeface="Times New Roman" panose="02020603050405020304" pitchFamily="18" charset="0"/>
              <a:cs typeface="Times New Roman" panose="02020603050405020304" pitchFamily="18" charset="0"/>
            </a:endParaRPr>
          </a:p>
          <a:p>
            <a:pPr algn="just">
              <a:lnSpc>
                <a:spcPct val="115000"/>
              </a:lnSpc>
              <a:spcBef>
                <a:spcPts val="600"/>
              </a:spcBef>
              <a:spcAft>
                <a:spcPts val="600"/>
              </a:spcAft>
            </a:pPr>
            <a:endParaRPr lang="en-AU" b="1" dirty="0">
              <a:latin typeface="Arial" panose="020B0604020202020204" pitchFamily="34" charset="0"/>
              <a:cs typeface="Arial" panose="020B0604020202020204" pitchFamily="34" charset="0"/>
            </a:endParaRPr>
          </a:p>
        </p:txBody>
      </p:sp>
      <p:pic>
        <p:nvPicPr>
          <p:cNvPr id="4" name="Picture 4" descr="F:\CCASA\Logos\Logo 2.PNG">
            <a:extLst>
              <a:ext uri="{FF2B5EF4-FFF2-40B4-BE49-F238E27FC236}">
                <a16:creationId xmlns:a16="http://schemas.microsoft.com/office/drawing/2014/main" id="{E35368AE-EB36-9069-8BD5-0F67C31E67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6574" y="5469633"/>
            <a:ext cx="1624906" cy="1240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887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Freeform: Shape 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5C75DD0-9970-C32D-9BC3-1AA1AFDDF30A}"/>
              </a:ext>
            </a:extLst>
          </p:cNvPr>
          <p:cNvSpPr>
            <a:spLocks noGrp="1"/>
          </p:cNvSpPr>
          <p:nvPr>
            <p:ph type="title"/>
          </p:nvPr>
        </p:nvSpPr>
        <p:spPr>
          <a:xfrm>
            <a:off x="686834" y="1153572"/>
            <a:ext cx="3200400" cy="4461163"/>
          </a:xfrm>
        </p:spPr>
        <p:txBody>
          <a:bodyPr>
            <a:normAutofit/>
          </a:bodyPr>
          <a:lstStyle/>
          <a:p>
            <a:br>
              <a:rPr lang="en-AU" sz="3100" dirty="0">
                <a:solidFill>
                  <a:srgbClr val="FFFFFF"/>
                </a:solidFill>
              </a:rPr>
            </a:br>
            <a:r>
              <a:rPr lang="en-AU" sz="3100" b="1" dirty="0">
                <a:solidFill>
                  <a:srgbClr val="FFFFFF"/>
                </a:solidFill>
                <a:latin typeface="Arial" panose="020B0604020202020204" pitchFamily="34" charset="0"/>
                <a:cs typeface="Arial" panose="020B0604020202020204" pitchFamily="34" charset="0"/>
              </a:rPr>
              <a:t>New Legislation </a:t>
            </a:r>
            <a:br>
              <a:rPr lang="en-AU" sz="3100" b="1" dirty="0">
                <a:solidFill>
                  <a:srgbClr val="FFFFFF"/>
                </a:solidFill>
                <a:latin typeface="Arial" panose="020B0604020202020204" pitchFamily="34" charset="0"/>
                <a:cs typeface="Arial" panose="020B0604020202020204" pitchFamily="34" charset="0"/>
              </a:rPr>
            </a:br>
            <a:r>
              <a:rPr lang="en-US" sz="3100" b="1" i="1" dirty="0">
                <a:solidFill>
                  <a:srgbClr val="FFFFFF"/>
                </a:solidFill>
                <a:effectLst/>
                <a:latin typeface="Arial" panose="020B0604020202020204" pitchFamily="34" charset="0"/>
                <a:cs typeface="Arial" panose="020B0604020202020204" pitchFamily="34" charset="0"/>
              </a:rPr>
              <a:t>Burial &amp; Cremation (Interment Rights) Amendment Act 2023</a:t>
            </a:r>
            <a:br>
              <a:rPr lang="en-US" sz="3100" b="1" i="0" dirty="0">
                <a:solidFill>
                  <a:srgbClr val="FFFFFF"/>
                </a:solidFill>
                <a:effectLst/>
                <a:latin typeface="Open Sans" panose="020B0606030504020204" pitchFamily="34" charset="0"/>
              </a:rPr>
            </a:br>
            <a:endParaRPr lang="en-AU" sz="3100" dirty="0">
              <a:solidFill>
                <a:srgbClr val="FFFFFF"/>
              </a:solidFill>
            </a:endParaRPr>
          </a:p>
        </p:txBody>
      </p:sp>
      <p:sp>
        <p:nvSpPr>
          <p:cNvPr id="14" name="Arc 1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35DD541-FF31-D2FA-DF91-1139E88EDF37}"/>
              </a:ext>
            </a:extLst>
          </p:cNvPr>
          <p:cNvSpPr>
            <a:spLocks noGrp="1"/>
          </p:cNvSpPr>
          <p:nvPr>
            <p:ph idx="1"/>
          </p:nvPr>
        </p:nvSpPr>
        <p:spPr>
          <a:xfrm>
            <a:off x="4447308" y="591344"/>
            <a:ext cx="6906491" cy="5585619"/>
          </a:xfrm>
        </p:spPr>
        <p:txBody>
          <a:bodyPr anchor="ctr">
            <a:normAutofit/>
          </a:bodyPr>
          <a:lstStyle/>
          <a:p>
            <a:pPr marL="0" indent="0">
              <a:buNone/>
            </a:pPr>
            <a:r>
              <a:rPr lang="en-US" sz="2600" b="1" dirty="0">
                <a:latin typeface="Arial" panose="020B0604020202020204" pitchFamily="34" charset="0"/>
                <a:cs typeface="Arial" panose="020B0604020202020204" pitchFamily="34" charset="0"/>
              </a:rPr>
              <a:t>C</a:t>
            </a:r>
            <a:r>
              <a:rPr lang="en-US" sz="2600" b="1" i="0" dirty="0">
                <a:effectLst/>
                <a:latin typeface="Arial" panose="020B0604020202020204" pitchFamily="34" charset="0"/>
                <a:cs typeface="Arial" panose="020B0604020202020204" pitchFamily="34" charset="0"/>
              </a:rPr>
              <a:t>ommenced on 23 February 2023</a:t>
            </a:r>
            <a:endParaRPr lang="en-US" sz="2600" dirty="0">
              <a:highlight>
                <a:srgbClr val="FFFF00"/>
              </a:highlight>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C</a:t>
            </a:r>
            <a:r>
              <a:rPr lang="en-US" sz="2600" b="0" i="0" dirty="0">
                <a:effectLst/>
                <a:latin typeface="Arial" panose="020B0604020202020204" pitchFamily="34" charset="0"/>
                <a:cs typeface="Arial" panose="020B0604020202020204" pitchFamily="34" charset="0"/>
              </a:rPr>
              <a:t>reated new offences:</a:t>
            </a:r>
          </a:p>
          <a:p>
            <a:pPr>
              <a:buFont typeface="Arial" panose="020B0604020202020204" pitchFamily="34" charset="0"/>
              <a:buChar char="•"/>
            </a:pPr>
            <a:r>
              <a:rPr lang="en-US" sz="2600" dirty="0">
                <a:latin typeface="Arial" panose="020B0604020202020204" pitchFamily="34" charset="0"/>
                <a:cs typeface="Arial" panose="020B0604020202020204" pitchFamily="34" charset="0"/>
              </a:rPr>
              <a:t>F</a:t>
            </a:r>
            <a:r>
              <a:rPr lang="en-US" sz="2600" b="0" i="0" dirty="0">
                <a:effectLst/>
                <a:latin typeface="Arial" panose="020B0604020202020204" pitchFamily="34" charset="0"/>
                <a:cs typeface="Arial" panose="020B0604020202020204" pitchFamily="34" charset="0"/>
              </a:rPr>
              <a:t>or removing cremated remains without authorisation; and</a:t>
            </a:r>
          </a:p>
          <a:p>
            <a:pPr>
              <a:buFont typeface="Arial" panose="020B0604020202020204" pitchFamily="34" charset="0"/>
              <a:buChar char="•"/>
            </a:pPr>
            <a:r>
              <a:rPr lang="en-US" sz="2600" dirty="0">
                <a:latin typeface="Arial" panose="020B0604020202020204" pitchFamily="34" charset="0"/>
                <a:cs typeface="Arial" panose="020B0604020202020204" pitchFamily="34" charset="0"/>
              </a:rPr>
              <a:t>F</a:t>
            </a:r>
            <a:r>
              <a:rPr lang="en-US" sz="2600" b="0" i="0" dirty="0">
                <a:effectLst/>
                <a:latin typeface="Arial" panose="020B0604020202020204" pitchFamily="34" charset="0"/>
                <a:cs typeface="Arial" panose="020B0604020202020204" pitchFamily="34" charset="0"/>
              </a:rPr>
              <a:t>or a relevant authority of a cemetery or natural burial ground’s failure to comply with obligations under interment right</a:t>
            </a:r>
          </a:p>
          <a:p>
            <a:pPr marL="0" indent="0">
              <a:buNone/>
            </a:pPr>
            <a:r>
              <a:rPr lang="en-US" sz="2600" dirty="0">
                <a:latin typeface="Arial" panose="020B0604020202020204" pitchFamily="34" charset="0"/>
                <a:cs typeface="Arial" panose="020B0604020202020204" pitchFamily="34" charset="0"/>
              </a:rPr>
              <a:t>C</a:t>
            </a:r>
            <a:r>
              <a:rPr lang="en-US" sz="2600" b="0" i="0" dirty="0">
                <a:effectLst/>
                <a:latin typeface="Arial" panose="020B0604020202020204" pitchFamily="34" charset="0"/>
                <a:cs typeface="Arial" panose="020B0604020202020204" pitchFamily="34" charset="0"/>
              </a:rPr>
              <a:t>larifying the legal status of interment rights &amp; preventing future conflicts.  </a:t>
            </a:r>
          </a:p>
          <a:p>
            <a:pPr marL="0" indent="0">
              <a:buNone/>
            </a:pPr>
            <a:r>
              <a:rPr lang="en-US" sz="2600" b="0" i="0" dirty="0">
                <a:effectLst/>
                <a:latin typeface="Arial" panose="020B0604020202020204" pitchFamily="34" charset="0"/>
                <a:cs typeface="Arial" panose="020B0604020202020204" pitchFamily="34" charset="0"/>
              </a:rPr>
              <a:t>When debated, the question was raised whether there should be a central register or some other way for cemeteries and interment rights to be recorded on certificates of title.</a:t>
            </a:r>
            <a:endParaRPr lang="en-AU" sz="2600" dirty="0">
              <a:latin typeface="Arial" panose="020B0604020202020204" pitchFamily="34" charset="0"/>
              <a:cs typeface="Arial" panose="020B0604020202020204" pitchFamily="34" charset="0"/>
            </a:endParaRPr>
          </a:p>
        </p:txBody>
      </p:sp>
      <p:pic>
        <p:nvPicPr>
          <p:cNvPr id="5" name="Picture 4" descr="F:\CCASA\Logos\Logo 2.PNG">
            <a:extLst>
              <a:ext uri="{FF2B5EF4-FFF2-40B4-BE49-F238E27FC236}">
                <a16:creationId xmlns:a16="http://schemas.microsoft.com/office/drawing/2014/main" id="{B6DD2221-6026-A59D-DE41-43025EA9F0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48737" y="5518673"/>
            <a:ext cx="1621804" cy="123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381843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638</TotalTime>
  <Words>1905</Words>
  <Application>Microsoft Office PowerPoint</Application>
  <PresentationFormat>Widescreen</PresentationFormat>
  <Paragraphs>255</Paragraphs>
  <Slides>25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Aptos</vt:lpstr>
      <vt:lpstr>Aptos Display</vt:lpstr>
      <vt:lpstr>Arial</vt:lpstr>
      <vt:lpstr>Calibri</vt:lpstr>
      <vt:lpstr>Open Sans</vt:lpstr>
      <vt:lpstr>Office Theme</vt:lpstr>
      <vt:lpstr>PowerPoint Presentation</vt:lpstr>
      <vt:lpstr>This Morning’s  Presentation</vt:lpstr>
      <vt:lpstr>SCOPE OF COMPLIANCE REVIEWS</vt:lpstr>
      <vt:lpstr>Cemetery Documents &amp; Forms Reviewed </vt:lpstr>
      <vt:lpstr>WHY REVIEW?</vt:lpstr>
      <vt:lpstr>WHY REVIEW?</vt:lpstr>
      <vt:lpstr>KEY CEMETERY LEGISLATION (S.A.)</vt:lpstr>
      <vt:lpstr>Other State Legislation to be Considered</vt:lpstr>
      <vt:lpstr> New Legislation  Burial &amp; Cremation (Interment Rights) Amendment Act 2023 </vt:lpstr>
      <vt:lpstr> New Legislation  Burial &amp; Cremation (Interment Rights) Amendment Act 2023 </vt:lpstr>
      <vt:lpstr> New Legislation  Burial &amp; Cremation (Interment Rights) Amendment Act 2023 </vt:lpstr>
      <vt:lpstr>SCOPE OF COMPLIANCE REVIEWS</vt:lpstr>
      <vt:lpstr>Common Areas of Compliance</vt:lpstr>
      <vt:lpstr>COMMON AREAS OF PARTIAL-COMPLIANCE</vt:lpstr>
      <vt:lpstr>THE 6 COMMON AREAS OF NON-COMPLIANCE</vt:lpstr>
      <vt:lpstr>  Not Notifying IR holders  of Impending  Expiry of Interment Right  Missed Opportunities</vt:lpstr>
      <vt:lpstr>No. 2:  No Memorials Register (3rd of 3 Registers) </vt:lpstr>
      <vt:lpstr>No. 3: No Records of Pre-Need/Pre-Paid Site Sales </vt:lpstr>
      <vt:lpstr>PowerPoint Presentation</vt:lpstr>
      <vt:lpstr>No.4 MANAGEMENT OF CEMETERY RECORDS</vt:lpstr>
      <vt:lpstr>No. 5: Cemetery WHS (1) </vt:lpstr>
      <vt:lpstr>No. 6: Cemetery WHS (2) </vt:lpstr>
      <vt:lpstr>SA Office of Births, Deaths &amp; Marriages  Deaths for the Period July 2023 to June 2024 </vt:lpstr>
      <vt:lpstr>State Deaths, Burials &amp; Cremations 2012-2024</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Robert Pitt</dc:creator>
  <cp:lastModifiedBy>Robert Pitt</cp:lastModifiedBy>
  <cp:revision>6</cp:revision>
  <dcterms:created xsi:type="dcterms:W3CDTF">2024-10-22T01:54:33Z</dcterms:created>
  <dcterms:modified xsi:type="dcterms:W3CDTF">2024-10-24T21:27:45Z</dcterms:modified>
</cp:coreProperties>
</file>