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58" r:id="rId5"/>
  </p:sldMasterIdLst>
  <p:notesMasterIdLst>
    <p:notesMasterId r:id="rId42"/>
  </p:notesMasterIdLst>
  <p:handoutMasterIdLst>
    <p:handoutMasterId r:id="rId43"/>
  </p:handoutMasterIdLst>
  <p:sldIdLst>
    <p:sldId id="448" r:id="rId6"/>
    <p:sldId id="425" r:id="rId7"/>
    <p:sldId id="414" r:id="rId8"/>
    <p:sldId id="424" r:id="rId9"/>
    <p:sldId id="441" r:id="rId10"/>
    <p:sldId id="470" r:id="rId11"/>
    <p:sldId id="469" r:id="rId12"/>
    <p:sldId id="444" r:id="rId13"/>
    <p:sldId id="443" r:id="rId14"/>
    <p:sldId id="461" r:id="rId15"/>
    <p:sldId id="462" r:id="rId16"/>
    <p:sldId id="431" r:id="rId17"/>
    <p:sldId id="393" r:id="rId18"/>
    <p:sldId id="446" r:id="rId19"/>
    <p:sldId id="381" r:id="rId20"/>
    <p:sldId id="464" r:id="rId21"/>
    <p:sldId id="471" r:id="rId22"/>
    <p:sldId id="447" r:id="rId23"/>
    <p:sldId id="456" r:id="rId24"/>
    <p:sldId id="450" r:id="rId25"/>
    <p:sldId id="451" r:id="rId26"/>
    <p:sldId id="415" r:id="rId27"/>
    <p:sldId id="453" r:id="rId28"/>
    <p:sldId id="465" r:id="rId29"/>
    <p:sldId id="463" r:id="rId30"/>
    <p:sldId id="449" r:id="rId31"/>
    <p:sldId id="459" r:id="rId32"/>
    <p:sldId id="455" r:id="rId33"/>
    <p:sldId id="452" r:id="rId34"/>
    <p:sldId id="457" r:id="rId35"/>
    <p:sldId id="472" r:id="rId36"/>
    <p:sldId id="460" r:id="rId37"/>
    <p:sldId id="468" r:id="rId38"/>
    <p:sldId id="466" r:id="rId39"/>
    <p:sldId id="430" r:id="rId40"/>
    <p:sldId id="458" r:id="rId41"/>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spratt, Estelle" initials="ME" lastIdx="0" clrIdx="0">
    <p:extLst>
      <p:ext uri="{19B8F6BF-5375-455C-9EA6-DF929625EA0E}">
        <p15:presenceInfo xmlns:p15="http://schemas.microsoft.com/office/powerpoint/2012/main" userId="Muspratt, Estel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C4C4C4"/>
    <a:srgbClr val="000000"/>
    <a:srgbClr val="2F81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54" autoAdjust="0"/>
    <p:restoredTop sz="73763" autoAdjust="0"/>
  </p:normalViewPr>
  <p:slideViewPr>
    <p:cSldViewPr snapToGrid="0" snapToObjects="1">
      <p:cViewPr varScale="1">
        <p:scale>
          <a:sx n="77" d="100"/>
          <a:sy n="77" d="100"/>
        </p:scale>
        <p:origin x="1002"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636393-1854-0E46-82CB-406EEDDB7EB6}"/>
              </a:ext>
            </a:extLst>
          </p:cNvPr>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2DC3EEE-1F9E-5849-B904-AC699ED4F701}"/>
              </a:ext>
            </a:extLst>
          </p:cNvPr>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F421B86B-4473-A74C-8C4A-13D82B714E8B}" type="datetimeFigureOut">
              <a:rPr lang="en-US" smtClean="0"/>
              <a:t>5/10/2021</a:t>
            </a:fld>
            <a:endParaRPr lang="en-US"/>
          </a:p>
        </p:txBody>
      </p:sp>
      <p:sp>
        <p:nvSpPr>
          <p:cNvPr id="4" name="Footer Placeholder 3">
            <a:extLst>
              <a:ext uri="{FF2B5EF4-FFF2-40B4-BE49-F238E27FC236}">
                <a16:creationId xmlns:a16="http://schemas.microsoft.com/office/drawing/2014/main" id="{08F03ED0-2638-514F-AD06-36DAE2525AFA}"/>
              </a:ext>
            </a:extLst>
          </p:cNvPr>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28DA6D-2244-1341-AD15-F24A61D660F6}"/>
              </a:ext>
            </a:extLst>
          </p:cNvPr>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07B24CC7-76C2-C84A-AFC0-EA18814B3FFB}" type="slidenum">
              <a:rPr lang="en-US" smtClean="0"/>
              <a:t>‹#›</a:t>
            </a:fld>
            <a:endParaRPr lang="en-US"/>
          </a:p>
        </p:txBody>
      </p:sp>
    </p:spTree>
    <p:extLst>
      <p:ext uri="{BB962C8B-B14F-4D97-AF65-F5344CB8AC3E}">
        <p14:creationId xmlns:p14="http://schemas.microsoft.com/office/powerpoint/2010/main" val="2924181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7141A628-F5DC-904C-A6A3-65D33790B0FB}" type="datetimeFigureOut">
              <a:rPr lang="en-US" smtClean="0"/>
              <a:t>5/10/2021</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12C945DF-2C54-7646-A826-A27BEFAB0C82}" type="slidenum">
              <a:rPr lang="en-US" smtClean="0"/>
              <a:t>‹#›</a:t>
            </a:fld>
            <a:endParaRPr lang="en-US"/>
          </a:p>
        </p:txBody>
      </p:sp>
    </p:spTree>
    <p:extLst>
      <p:ext uri="{BB962C8B-B14F-4D97-AF65-F5344CB8AC3E}">
        <p14:creationId xmlns:p14="http://schemas.microsoft.com/office/powerpoint/2010/main" val="2136368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2C945DF-2C54-7646-A826-A27BEFAB0C82}" type="slidenum">
              <a:rPr lang="en-US" smtClean="0"/>
              <a:t>1</a:t>
            </a:fld>
            <a:endParaRPr lang="en-US"/>
          </a:p>
        </p:txBody>
      </p:sp>
    </p:spTree>
    <p:extLst>
      <p:ext uri="{BB962C8B-B14F-4D97-AF65-F5344CB8AC3E}">
        <p14:creationId xmlns:p14="http://schemas.microsoft.com/office/powerpoint/2010/main" val="2640343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endParaRPr lang="en-AU" dirty="0"/>
          </a:p>
        </p:txBody>
      </p:sp>
      <p:sp>
        <p:nvSpPr>
          <p:cNvPr id="4" name="Slide Number Placeholder 3"/>
          <p:cNvSpPr>
            <a:spLocks noGrp="1"/>
          </p:cNvSpPr>
          <p:nvPr>
            <p:ph type="sldNum" sz="quarter" idx="10"/>
          </p:nvPr>
        </p:nvSpPr>
        <p:spPr/>
        <p:txBody>
          <a:bodyPr/>
          <a:lstStyle/>
          <a:p>
            <a:fld id="{12C945DF-2C54-7646-A826-A27BEFAB0C82}" type="slidenum">
              <a:rPr lang="en-US" smtClean="0"/>
              <a:t>15</a:t>
            </a:fld>
            <a:endParaRPr lang="en-US"/>
          </a:p>
        </p:txBody>
      </p:sp>
    </p:spTree>
    <p:extLst>
      <p:ext uri="{BB962C8B-B14F-4D97-AF65-F5344CB8AC3E}">
        <p14:creationId xmlns:p14="http://schemas.microsoft.com/office/powerpoint/2010/main" val="3705246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2C945DF-2C54-7646-A826-A27BEFAB0C82}" type="slidenum">
              <a:rPr lang="en-US" smtClean="0"/>
              <a:t>18</a:t>
            </a:fld>
            <a:endParaRPr lang="en-US"/>
          </a:p>
        </p:txBody>
      </p:sp>
    </p:spTree>
    <p:extLst>
      <p:ext uri="{BB962C8B-B14F-4D97-AF65-F5344CB8AC3E}">
        <p14:creationId xmlns:p14="http://schemas.microsoft.com/office/powerpoint/2010/main" val="3904271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2C945DF-2C54-7646-A826-A27BEFAB0C82}" type="slidenum">
              <a:rPr lang="en-US" smtClean="0"/>
              <a:t>20</a:t>
            </a:fld>
            <a:endParaRPr lang="en-US"/>
          </a:p>
        </p:txBody>
      </p:sp>
    </p:spTree>
    <p:extLst>
      <p:ext uri="{BB962C8B-B14F-4D97-AF65-F5344CB8AC3E}">
        <p14:creationId xmlns:p14="http://schemas.microsoft.com/office/powerpoint/2010/main" val="1220599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2C945DF-2C54-7646-A826-A27BEFAB0C82}" type="slidenum">
              <a:rPr lang="en-US" smtClean="0"/>
              <a:t>21</a:t>
            </a:fld>
            <a:endParaRPr lang="en-US"/>
          </a:p>
        </p:txBody>
      </p:sp>
    </p:spTree>
    <p:extLst>
      <p:ext uri="{BB962C8B-B14F-4D97-AF65-F5344CB8AC3E}">
        <p14:creationId xmlns:p14="http://schemas.microsoft.com/office/powerpoint/2010/main" val="646394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endParaRPr lang="en-AU" altLang="en-US" dirty="0" smtClean="0"/>
          </a:p>
        </p:txBody>
      </p:sp>
      <p:sp>
        <p:nvSpPr>
          <p:cNvPr id="4" name="Slide Number Placeholder 3"/>
          <p:cNvSpPr>
            <a:spLocks noGrp="1"/>
          </p:cNvSpPr>
          <p:nvPr>
            <p:ph type="sldNum" sz="quarter" idx="10"/>
          </p:nvPr>
        </p:nvSpPr>
        <p:spPr/>
        <p:txBody>
          <a:bodyPr/>
          <a:lstStyle/>
          <a:p>
            <a:fld id="{12C945DF-2C54-7646-A826-A27BEFAB0C82}" type="slidenum">
              <a:rPr lang="en-US" smtClean="0"/>
              <a:t>22</a:t>
            </a:fld>
            <a:endParaRPr lang="en-US"/>
          </a:p>
        </p:txBody>
      </p:sp>
    </p:spTree>
    <p:extLst>
      <p:ext uri="{BB962C8B-B14F-4D97-AF65-F5344CB8AC3E}">
        <p14:creationId xmlns:p14="http://schemas.microsoft.com/office/powerpoint/2010/main" val="1636619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2C945DF-2C54-7646-A826-A27BEFAB0C82}" type="slidenum">
              <a:rPr lang="en-US" smtClean="0"/>
              <a:t>28</a:t>
            </a:fld>
            <a:endParaRPr lang="en-US"/>
          </a:p>
        </p:txBody>
      </p:sp>
    </p:spTree>
    <p:extLst>
      <p:ext uri="{BB962C8B-B14F-4D97-AF65-F5344CB8AC3E}">
        <p14:creationId xmlns:p14="http://schemas.microsoft.com/office/powerpoint/2010/main" val="14762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2C945DF-2C54-7646-A826-A27BEFAB0C82}" type="slidenum">
              <a:rPr lang="en-US" smtClean="0"/>
              <a:t>29</a:t>
            </a:fld>
            <a:endParaRPr lang="en-US"/>
          </a:p>
        </p:txBody>
      </p:sp>
    </p:spTree>
    <p:extLst>
      <p:ext uri="{BB962C8B-B14F-4D97-AF65-F5344CB8AC3E}">
        <p14:creationId xmlns:p14="http://schemas.microsoft.com/office/powerpoint/2010/main" val="3707689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endParaRPr lang="en-AU" altLang="en-US" dirty="0" smtClean="0"/>
          </a:p>
        </p:txBody>
      </p:sp>
      <p:sp>
        <p:nvSpPr>
          <p:cNvPr id="4" name="Slide Number Placeholder 3"/>
          <p:cNvSpPr>
            <a:spLocks noGrp="1"/>
          </p:cNvSpPr>
          <p:nvPr>
            <p:ph type="sldNum" sz="quarter" idx="10"/>
          </p:nvPr>
        </p:nvSpPr>
        <p:spPr/>
        <p:txBody>
          <a:bodyPr/>
          <a:lstStyle/>
          <a:p>
            <a:fld id="{12C945DF-2C54-7646-A826-A27BEFAB0C82}" type="slidenum">
              <a:rPr lang="en-US" smtClean="0"/>
              <a:t>35</a:t>
            </a:fld>
            <a:endParaRPr lang="en-US"/>
          </a:p>
        </p:txBody>
      </p:sp>
    </p:spTree>
    <p:extLst>
      <p:ext uri="{BB962C8B-B14F-4D97-AF65-F5344CB8AC3E}">
        <p14:creationId xmlns:p14="http://schemas.microsoft.com/office/powerpoint/2010/main" val="3421169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2C945DF-2C54-7646-A826-A27BEFAB0C82}" type="slidenum">
              <a:rPr lang="en-US" smtClean="0"/>
              <a:t>2</a:t>
            </a:fld>
            <a:endParaRPr lang="en-US"/>
          </a:p>
        </p:txBody>
      </p:sp>
    </p:spTree>
    <p:extLst>
      <p:ext uri="{BB962C8B-B14F-4D97-AF65-F5344CB8AC3E}">
        <p14:creationId xmlns:p14="http://schemas.microsoft.com/office/powerpoint/2010/main" val="2914847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2C945DF-2C54-7646-A826-A27BEFAB0C82}" type="slidenum">
              <a:rPr lang="en-US" smtClean="0"/>
              <a:t>4</a:t>
            </a:fld>
            <a:endParaRPr lang="en-US"/>
          </a:p>
        </p:txBody>
      </p:sp>
    </p:spTree>
    <p:extLst>
      <p:ext uri="{BB962C8B-B14F-4D97-AF65-F5344CB8AC3E}">
        <p14:creationId xmlns:p14="http://schemas.microsoft.com/office/powerpoint/2010/main" val="1655126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2C945DF-2C54-7646-A826-A27BEFAB0C82}" type="slidenum">
              <a:rPr lang="en-US" smtClean="0"/>
              <a:t>5</a:t>
            </a:fld>
            <a:endParaRPr lang="en-US"/>
          </a:p>
        </p:txBody>
      </p:sp>
    </p:spTree>
    <p:extLst>
      <p:ext uri="{BB962C8B-B14F-4D97-AF65-F5344CB8AC3E}">
        <p14:creationId xmlns:p14="http://schemas.microsoft.com/office/powerpoint/2010/main" val="1625918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2C945DF-2C54-7646-A826-A27BEFAB0C82}" type="slidenum">
              <a:rPr lang="en-US" smtClean="0"/>
              <a:t>7</a:t>
            </a:fld>
            <a:endParaRPr lang="en-US"/>
          </a:p>
        </p:txBody>
      </p:sp>
    </p:spTree>
    <p:extLst>
      <p:ext uri="{BB962C8B-B14F-4D97-AF65-F5344CB8AC3E}">
        <p14:creationId xmlns:p14="http://schemas.microsoft.com/office/powerpoint/2010/main" val="3047453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endParaRPr lang="en-AU" alt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945DF-2C54-7646-A826-A27BEFAB0C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674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2C945DF-2C54-7646-A826-A27BEFAB0C82}" type="slidenum">
              <a:rPr lang="en-US" smtClean="0"/>
              <a:t>9</a:t>
            </a:fld>
            <a:endParaRPr lang="en-US"/>
          </a:p>
        </p:txBody>
      </p:sp>
    </p:spTree>
    <p:extLst>
      <p:ext uri="{BB962C8B-B14F-4D97-AF65-F5344CB8AC3E}">
        <p14:creationId xmlns:p14="http://schemas.microsoft.com/office/powerpoint/2010/main" val="737245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endParaRPr lang="en-AU" altLang="en-US" dirty="0" smtClean="0"/>
          </a:p>
        </p:txBody>
      </p:sp>
      <p:sp>
        <p:nvSpPr>
          <p:cNvPr id="4" name="Slide Number Placeholder 3"/>
          <p:cNvSpPr>
            <a:spLocks noGrp="1"/>
          </p:cNvSpPr>
          <p:nvPr>
            <p:ph type="sldNum" sz="quarter" idx="10"/>
          </p:nvPr>
        </p:nvSpPr>
        <p:spPr/>
        <p:txBody>
          <a:bodyPr/>
          <a:lstStyle/>
          <a:p>
            <a:fld id="{12C945DF-2C54-7646-A826-A27BEFAB0C82}" type="slidenum">
              <a:rPr lang="en-US" smtClean="0"/>
              <a:t>12</a:t>
            </a:fld>
            <a:endParaRPr lang="en-US"/>
          </a:p>
        </p:txBody>
      </p:sp>
    </p:spTree>
    <p:extLst>
      <p:ext uri="{BB962C8B-B14F-4D97-AF65-F5344CB8AC3E}">
        <p14:creationId xmlns:p14="http://schemas.microsoft.com/office/powerpoint/2010/main" val="2992394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2C945DF-2C54-7646-A826-A27BEFAB0C82}" type="slidenum">
              <a:rPr lang="en-US" smtClean="0"/>
              <a:t>14</a:t>
            </a:fld>
            <a:endParaRPr lang="en-US"/>
          </a:p>
        </p:txBody>
      </p:sp>
    </p:spTree>
    <p:extLst>
      <p:ext uri="{BB962C8B-B14F-4D97-AF65-F5344CB8AC3E}">
        <p14:creationId xmlns:p14="http://schemas.microsoft.com/office/powerpoint/2010/main" val="3425513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10F9B7-4F23-D041-81AA-48744FAC3517}"/>
              </a:ext>
            </a:extLst>
          </p:cNvPr>
          <p:cNvSpPr/>
          <p:nvPr userDrawn="1"/>
        </p:nvSpPr>
        <p:spPr>
          <a:xfrm>
            <a:off x="0" y="0"/>
            <a:ext cx="12192000" cy="6858000"/>
          </a:xfrm>
          <a:prstGeom prst="rect">
            <a:avLst/>
          </a:prstGeom>
          <a:gradFill flip="none" rotWithShape="1">
            <a:gsLst>
              <a:gs pos="0">
                <a:schemeClr val="accent2">
                  <a:lumMod val="75000"/>
                </a:schemeClr>
              </a:gs>
              <a:gs pos="46000">
                <a:schemeClr val="accent6">
                  <a:lumMod val="95000"/>
                  <a:lumOff val="5000"/>
                </a:schemeClr>
              </a:gs>
              <a:gs pos="100000">
                <a:schemeClr val="accent6">
                  <a:lumMod val="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34C20B-BCED-E946-85BD-C0A4B10A893C}"/>
              </a:ext>
            </a:extLst>
          </p:cNvPr>
          <p:cNvSpPr>
            <a:spLocks noGrp="1"/>
          </p:cNvSpPr>
          <p:nvPr>
            <p:ph type="ctrTitle"/>
          </p:nvPr>
        </p:nvSpPr>
        <p:spPr>
          <a:xfrm>
            <a:off x="1524000" y="1346951"/>
            <a:ext cx="9144000" cy="2387600"/>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id="{8F136926-9BAD-3C45-A97D-6418C3BD321C}"/>
              </a:ext>
            </a:extLst>
          </p:cNvPr>
          <p:cNvSpPr>
            <a:spLocks noGrp="1"/>
          </p:cNvSpPr>
          <p:nvPr>
            <p:ph type="subTitle" idx="1"/>
          </p:nvPr>
        </p:nvSpPr>
        <p:spPr>
          <a:xfrm>
            <a:off x="1524000" y="3987046"/>
            <a:ext cx="9144000" cy="1232242"/>
          </a:xfrm>
        </p:spPr>
        <p:txBody>
          <a:bodyPr>
            <a:normAutofit/>
          </a:bodyPr>
          <a:lstStyle>
            <a:lvl1pPr marL="0" indent="0" algn="ctr">
              <a:lnSpc>
                <a:spcPct val="150000"/>
              </a:lnSpc>
              <a:buNone/>
              <a:defRPr sz="2600">
                <a:solidFill>
                  <a:schemeClr val="bg1"/>
                </a:solidFill>
                <a:latin typeface="Calibri" panose="020F0502020204030204" pitchFamily="34" charset="0"/>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31380857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C1491B-9DCB-4C3F-ACBE-76EFCA2A762F}" type="slidenum">
              <a:rPr lang="en-AU" altLang="en-US">
                <a:solidFill>
                  <a:srgbClr val="000000"/>
                </a:solidFill>
              </a:rPr>
              <a:pPr>
                <a:defRPr/>
              </a:pPr>
              <a:t>‹#›</a:t>
            </a:fld>
            <a:endParaRPr lang="en-AU" altLang="en-US">
              <a:solidFill>
                <a:srgbClr val="000000"/>
              </a:solidFill>
            </a:endParaRPr>
          </a:p>
        </p:txBody>
      </p:sp>
    </p:spTree>
    <p:extLst>
      <p:ext uri="{BB962C8B-B14F-4D97-AF65-F5344CB8AC3E}">
        <p14:creationId xmlns:p14="http://schemas.microsoft.com/office/powerpoint/2010/main" val="134903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B2C4BB-79B9-400D-A3FA-825A2B2F02DC}" type="slidenum">
              <a:rPr lang="en-AU" altLang="en-US">
                <a:solidFill>
                  <a:srgbClr val="000000"/>
                </a:solidFill>
              </a:rPr>
              <a:pPr>
                <a:defRPr/>
              </a:pPr>
              <a:t>‹#›</a:t>
            </a:fld>
            <a:endParaRPr lang="en-AU" altLang="en-US">
              <a:solidFill>
                <a:srgbClr val="000000"/>
              </a:solidFill>
            </a:endParaRPr>
          </a:p>
        </p:txBody>
      </p:sp>
    </p:spTree>
    <p:extLst>
      <p:ext uri="{BB962C8B-B14F-4D97-AF65-F5344CB8AC3E}">
        <p14:creationId xmlns:p14="http://schemas.microsoft.com/office/powerpoint/2010/main" val="2799013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6D328F-67A1-4C07-8257-655B2D1E6270}" type="slidenum">
              <a:rPr lang="en-AU" altLang="en-US">
                <a:solidFill>
                  <a:srgbClr val="000000"/>
                </a:solidFill>
              </a:rPr>
              <a:pPr>
                <a:defRPr/>
              </a:pPr>
              <a:t>‹#›</a:t>
            </a:fld>
            <a:endParaRPr lang="en-AU" altLang="en-US">
              <a:solidFill>
                <a:srgbClr val="000000"/>
              </a:solidFill>
            </a:endParaRPr>
          </a:p>
        </p:txBody>
      </p:sp>
    </p:spTree>
    <p:extLst>
      <p:ext uri="{BB962C8B-B14F-4D97-AF65-F5344CB8AC3E}">
        <p14:creationId xmlns:p14="http://schemas.microsoft.com/office/powerpoint/2010/main" val="2159569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4FF649-3DC9-4E70-970E-113DDEC7E621}" type="slidenum">
              <a:rPr lang="en-AU" altLang="en-US">
                <a:solidFill>
                  <a:srgbClr val="000000"/>
                </a:solidFill>
              </a:rPr>
              <a:pPr>
                <a:defRPr/>
              </a:pPr>
              <a:t>‹#›</a:t>
            </a:fld>
            <a:endParaRPr lang="en-AU" altLang="en-US">
              <a:solidFill>
                <a:srgbClr val="000000"/>
              </a:solidFill>
            </a:endParaRPr>
          </a:p>
        </p:txBody>
      </p:sp>
    </p:spTree>
    <p:extLst>
      <p:ext uri="{BB962C8B-B14F-4D97-AF65-F5344CB8AC3E}">
        <p14:creationId xmlns:p14="http://schemas.microsoft.com/office/powerpoint/2010/main" val="4047795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AD14B3-FCAB-4888-B6CB-21A5420055B4}" type="slidenum">
              <a:rPr lang="en-AU" altLang="en-US">
                <a:solidFill>
                  <a:srgbClr val="000000"/>
                </a:solidFill>
              </a:rPr>
              <a:pPr>
                <a:defRPr/>
              </a:pPr>
              <a:t>‹#›</a:t>
            </a:fld>
            <a:endParaRPr lang="en-AU" altLang="en-US">
              <a:solidFill>
                <a:srgbClr val="000000"/>
              </a:solidFill>
            </a:endParaRPr>
          </a:p>
        </p:txBody>
      </p:sp>
    </p:spTree>
    <p:extLst>
      <p:ext uri="{BB962C8B-B14F-4D97-AF65-F5344CB8AC3E}">
        <p14:creationId xmlns:p14="http://schemas.microsoft.com/office/powerpoint/2010/main" val="1539594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AU"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F90C04-8C95-49C7-9323-0A94849EFA3F}" type="slidenum">
              <a:rPr lang="en-AU" altLang="en-US">
                <a:solidFill>
                  <a:srgbClr val="000000"/>
                </a:solidFill>
              </a:rPr>
              <a:pPr>
                <a:defRPr/>
              </a:pPr>
              <a:t>‹#›</a:t>
            </a:fld>
            <a:endParaRPr lang="en-AU" altLang="en-US">
              <a:solidFill>
                <a:srgbClr val="000000"/>
              </a:solidFill>
            </a:endParaRPr>
          </a:p>
        </p:txBody>
      </p:sp>
    </p:spTree>
    <p:extLst>
      <p:ext uri="{BB962C8B-B14F-4D97-AF65-F5344CB8AC3E}">
        <p14:creationId xmlns:p14="http://schemas.microsoft.com/office/powerpoint/2010/main" val="3722328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5AFDE5-847E-417C-BB88-2A5AF8911B39}" type="slidenum">
              <a:rPr lang="en-AU" altLang="en-US">
                <a:solidFill>
                  <a:srgbClr val="000000"/>
                </a:solidFill>
              </a:rPr>
              <a:pPr>
                <a:defRPr/>
              </a:pPr>
              <a:t>‹#›</a:t>
            </a:fld>
            <a:endParaRPr lang="en-AU" altLang="en-US">
              <a:solidFill>
                <a:srgbClr val="000000"/>
              </a:solidFill>
            </a:endParaRPr>
          </a:p>
        </p:txBody>
      </p:sp>
    </p:spTree>
    <p:extLst>
      <p:ext uri="{BB962C8B-B14F-4D97-AF65-F5344CB8AC3E}">
        <p14:creationId xmlns:p14="http://schemas.microsoft.com/office/powerpoint/2010/main" val="932050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4EE822-5CE5-487E-AFBA-634B7C4B2329}" type="slidenum">
              <a:rPr lang="en-AU" altLang="en-US">
                <a:solidFill>
                  <a:srgbClr val="000000"/>
                </a:solidFill>
              </a:rPr>
              <a:pPr>
                <a:defRPr/>
              </a:pPr>
              <a:t>‹#›</a:t>
            </a:fld>
            <a:endParaRPr lang="en-AU" altLang="en-US">
              <a:solidFill>
                <a:srgbClr val="000000"/>
              </a:solidFill>
            </a:endParaRPr>
          </a:p>
        </p:txBody>
      </p:sp>
    </p:spTree>
    <p:extLst>
      <p:ext uri="{BB962C8B-B14F-4D97-AF65-F5344CB8AC3E}">
        <p14:creationId xmlns:p14="http://schemas.microsoft.com/office/powerpoint/2010/main" val="3356959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97C76F-A40B-4786-B7DA-9D456AD89600}" type="slidenum">
              <a:rPr lang="en-AU" altLang="en-US">
                <a:solidFill>
                  <a:srgbClr val="000000"/>
                </a:solidFill>
              </a:rPr>
              <a:pPr>
                <a:defRPr/>
              </a:pPr>
              <a:t>‹#›</a:t>
            </a:fld>
            <a:endParaRPr lang="en-AU" altLang="en-US">
              <a:solidFill>
                <a:srgbClr val="000000"/>
              </a:solidFill>
            </a:endParaRPr>
          </a:p>
        </p:txBody>
      </p:sp>
    </p:spTree>
    <p:extLst>
      <p:ext uri="{BB962C8B-B14F-4D97-AF65-F5344CB8AC3E}">
        <p14:creationId xmlns:p14="http://schemas.microsoft.com/office/powerpoint/2010/main" val="1611775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6DE84B-722D-4F56-925A-5227F4FFC0E6}" type="slidenum">
              <a:rPr lang="en-AU" altLang="en-US">
                <a:solidFill>
                  <a:srgbClr val="000000"/>
                </a:solidFill>
              </a:rPr>
              <a:pPr>
                <a:defRPr/>
              </a:pPr>
              <a:t>‹#›</a:t>
            </a:fld>
            <a:endParaRPr lang="en-AU" altLang="en-US">
              <a:solidFill>
                <a:srgbClr val="000000"/>
              </a:solidFill>
            </a:endParaRPr>
          </a:p>
        </p:txBody>
      </p:sp>
    </p:spTree>
    <p:extLst>
      <p:ext uri="{BB962C8B-B14F-4D97-AF65-F5344CB8AC3E}">
        <p14:creationId xmlns:p14="http://schemas.microsoft.com/office/powerpoint/2010/main" val="1740768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8ECD-D0A0-F246-B70C-DF29E9DC20D5}"/>
              </a:ext>
            </a:extLst>
          </p:cNvPr>
          <p:cNvSpPr>
            <a:spLocks noGrp="1"/>
          </p:cNvSpPr>
          <p:nvPr>
            <p:ph type="title"/>
          </p:nvPr>
        </p:nvSpPr>
        <p:spPr>
          <a:xfrm>
            <a:off x="838200" y="365125"/>
            <a:ext cx="10515600" cy="1325563"/>
          </a:xfrm>
        </p:spPr>
        <p:txBody>
          <a:bodyPr>
            <a:normAutofit/>
          </a:bodyPr>
          <a:lstStyle>
            <a:lvl1pPr>
              <a:defRPr sz="36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id="{CAE67EB4-66D8-E245-8E9F-812229A2D50F}"/>
              </a:ext>
            </a:extLst>
          </p:cNvPr>
          <p:cNvSpPr>
            <a:spLocks noGrp="1"/>
          </p:cNvSpPr>
          <p:nvPr>
            <p:ph idx="1"/>
          </p:nvPr>
        </p:nvSpPr>
        <p:spPr>
          <a:xfrm>
            <a:off x="838200" y="1825625"/>
            <a:ext cx="10515600" cy="393349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a:extLst>
              <a:ext uri="{FF2B5EF4-FFF2-40B4-BE49-F238E27FC236}">
                <a16:creationId xmlns:a16="http://schemas.microsoft.com/office/drawing/2014/main" id="{9AE37122-B190-6A45-9DC4-F72A6416C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E6D64-AFD0-2749-8712-A56AE9903736}"/>
              </a:ext>
            </a:extLst>
          </p:cNvPr>
          <p:cNvSpPr>
            <a:spLocks noGrp="1"/>
          </p:cNvSpPr>
          <p:nvPr>
            <p:ph type="sldNum" sz="quarter" idx="12"/>
          </p:nvPr>
        </p:nvSpPr>
        <p:spPr/>
        <p:txBody>
          <a:bodyPr/>
          <a:lstStyle/>
          <a:p>
            <a:fld id="{A8F09C50-872B-D04D-8806-D9B1F4E15D0B}" type="slidenum">
              <a:rPr lang="en-US" smtClean="0"/>
              <a:t>‹#›</a:t>
            </a:fld>
            <a:endParaRPr lang="en-US"/>
          </a:p>
        </p:txBody>
      </p:sp>
    </p:spTree>
    <p:extLst>
      <p:ext uri="{BB962C8B-B14F-4D97-AF65-F5344CB8AC3E}">
        <p14:creationId xmlns:p14="http://schemas.microsoft.com/office/powerpoint/2010/main" val="138853739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62AC48-0BC0-4F1B-A913-E2AA544D74DE}" type="slidenum">
              <a:rPr lang="en-AU" altLang="en-US">
                <a:solidFill>
                  <a:srgbClr val="000000"/>
                </a:solidFill>
              </a:rPr>
              <a:pPr>
                <a:defRPr/>
              </a:pPr>
              <a:t>‹#›</a:t>
            </a:fld>
            <a:endParaRPr lang="en-AU" altLang="en-US">
              <a:solidFill>
                <a:srgbClr val="000000"/>
              </a:solidFill>
            </a:endParaRPr>
          </a:p>
        </p:txBody>
      </p:sp>
    </p:spTree>
    <p:extLst>
      <p:ext uri="{BB962C8B-B14F-4D97-AF65-F5344CB8AC3E}">
        <p14:creationId xmlns:p14="http://schemas.microsoft.com/office/powerpoint/2010/main" val="110447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9580FD-C492-41BF-A5CF-A0EB654F5275}" type="slidenum">
              <a:rPr lang="en-AU" altLang="en-US">
                <a:solidFill>
                  <a:srgbClr val="000000"/>
                </a:solidFill>
              </a:rPr>
              <a:pPr>
                <a:defRPr/>
              </a:pPr>
              <a:t>‹#›</a:t>
            </a:fld>
            <a:endParaRPr lang="en-AU" altLang="en-US">
              <a:solidFill>
                <a:srgbClr val="000000"/>
              </a:solidFill>
            </a:endParaRPr>
          </a:p>
        </p:txBody>
      </p:sp>
    </p:spTree>
    <p:extLst>
      <p:ext uri="{BB962C8B-B14F-4D97-AF65-F5344CB8AC3E}">
        <p14:creationId xmlns:p14="http://schemas.microsoft.com/office/powerpoint/2010/main" val="896261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862F94-51AB-7E4B-AFC7-3750243D0BCE}"/>
              </a:ext>
            </a:extLst>
          </p:cNvPr>
          <p:cNvSpPr/>
          <p:nvPr userDrawn="1"/>
        </p:nvSpPr>
        <p:spPr>
          <a:xfrm>
            <a:off x="0" y="6138000"/>
            <a:ext cx="1219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18776C0-414F-D44A-B3B6-BA50CF2E3F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94" t="33224" r="44539" b="9373"/>
          <a:stretch/>
        </p:blipFill>
        <p:spPr>
          <a:xfrm>
            <a:off x="7557247" y="0"/>
            <a:ext cx="4634753" cy="6858000"/>
          </a:xfrm>
          <a:prstGeom prst="rect">
            <a:avLst/>
          </a:prstGeom>
        </p:spPr>
      </p:pic>
      <p:sp>
        <p:nvSpPr>
          <p:cNvPr id="2" name="Title 1">
            <a:extLst>
              <a:ext uri="{FF2B5EF4-FFF2-40B4-BE49-F238E27FC236}">
                <a16:creationId xmlns:a16="http://schemas.microsoft.com/office/drawing/2014/main" id="{5CEAA09D-F7F8-884C-B34E-9BE7398D0C68}"/>
              </a:ext>
            </a:extLst>
          </p:cNvPr>
          <p:cNvSpPr>
            <a:spLocks noGrp="1"/>
          </p:cNvSpPr>
          <p:nvPr>
            <p:ph type="title"/>
          </p:nvPr>
        </p:nvSpPr>
        <p:spPr>
          <a:xfrm>
            <a:off x="831850" y="743439"/>
            <a:ext cx="6725397"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37543EE7-17E1-AC4F-9B3F-3A7F86CAA447}"/>
              </a:ext>
            </a:extLst>
          </p:cNvPr>
          <p:cNvSpPr>
            <a:spLocks noGrp="1"/>
          </p:cNvSpPr>
          <p:nvPr>
            <p:ph type="body" idx="1"/>
          </p:nvPr>
        </p:nvSpPr>
        <p:spPr>
          <a:xfrm>
            <a:off x="831850" y="3927962"/>
            <a:ext cx="6725397" cy="1500187"/>
          </a:xfrm>
        </p:spPr>
        <p:txBody>
          <a:bodyPr/>
          <a:lstStyle>
            <a:lvl1pPr marL="0" indent="0">
              <a:lnSpc>
                <a:spcPct val="150000"/>
              </a:lnSpc>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pic>
        <p:nvPicPr>
          <p:cNvPr id="6" name="Picture 5">
            <a:extLst>
              <a:ext uri="{FF2B5EF4-FFF2-40B4-BE49-F238E27FC236}">
                <a16:creationId xmlns:a16="http://schemas.microsoft.com/office/drawing/2014/main" id="{F3B0C1BC-0F56-9E45-8637-C23694C7128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87062" y="6040883"/>
            <a:ext cx="2526383" cy="357886"/>
          </a:xfrm>
          <a:prstGeom prst="rect">
            <a:avLst/>
          </a:prstGeom>
        </p:spPr>
      </p:pic>
    </p:spTree>
    <p:extLst>
      <p:ext uri="{BB962C8B-B14F-4D97-AF65-F5344CB8AC3E}">
        <p14:creationId xmlns:p14="http://schemas.microsoft.com/office/powerpoint/2010/main" val="9115444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AA77B-4924-9E43-AFD8-FA804AF9FEBB}"/>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id="{E85523C7-5A89-2047-AB82-BF48B1336C63}"/>
              </a:ext>
            </a:extLst>
          </p:cNvPr>
          <p:cNvSpPr>
            <a:spLocks noGrp="1"/>
          </p:cNvSpPr>
          <p:nvPr>
            <p:ph sz="half" idx="1"/>
          </p:nvPr>
        </p:nvSpPr>
        <p:spPr>
          <a:xfrm>
            <a:off x="838200" y="1825625"/>
            <a:ext cx="5181600" cy="3949533"/>
          </a:xfrm>
        </p:spPr>
        <p:txBody>
          <a:bodyPr/>
          <a:lstStyle>
            <a:lvl1pPr>
              <a:defRPr>
                <a:latin typeface="Calibri" panose="020F0502020204030204" pitchFamily="34" charset="0"/>
                <a:cs typeface="HElvetica" panose="020B0604020202020204" pitchFamily="34" charset="0"/>
              </a:defRPr>
            </a:lvl1pPr>
            <a:lvl2pPr>
              <a:defRPr>
                <a:latin typeface="Calibri" panose="020F0502020204030204" pitchFamily="34" charset="0"/>
                <a:cs typeface="HElvetica" panose="020B0604020202020204" pitchFamily="34" charset="0"/>
              </a:defRPr>
            </a:lvl2pPr>
            <a:lvl3pPr>
              <a:defRPr>
                <a:latin typeface="Calibri" panose="020F0502020204030204" pitchFamily="34" charset="0"/>
                <a:cs typeface="HElvetica" panose="020B0604020202020204" pitchFamily="34" charset="0"/>
              </a:defRPr>
            </a:lvl3pPr>
            <a:lvl4pPr>
              <a:defRPr>
                <a:latin typeface="Calibri" panose="020F0502020204030204" pitchFamily="34" charset="0"/>
                <a:cs typeface="HElvetica" panose="020B0604020202020204" pitchFamily="34" charset="0"/>
              </a:defRPr>
            </a:lvl4pPr>
            <a:lvl5pPr>
              <a:defRPr>
                <a:latin typeface="Calibri" panose="020F0502020204030204" pitchFamily="34" charset="0"/>
                <a:cs typeface="HElvetica"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a:extLst>
              <a:ext uri="{FF2B5EF4-FFF2-40B4-BE49-F238E27FC236}">
                <a16:creationId xmlns:a16="http://schemas.microsoft.com/office/drawing/2014/main" id="{04E97B77-4332-4540-AB3D-9C3DEDF66EBC}"/>
              </a:ext>
            </a:extLst>
          </p:cNvPr>
          <p:cNvSpPr>
            <a:spLocks noGrp="1"/>
          </p:cNvSpPr>
          <p:nvPr>
            <p:ph sz="half" idx="2"/>
          </p:nvPr>
        </p:nvSpPr>
        <p:spPr>
          <a:xfrm>
            <a:off x="6172200" y="1825625"/>
            <a:ext cx="5181600" cy="394953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a:extLst>
              <a:ext uri="{FF2B5EF4-FFF2-40B4-BE49-F238E27FC236}">
                <a16:creationId xmlns:a16="http://schemas.microsoft.com/office/drawing/2014/main" id="{131EDA06-014C-0041-81EA-C329AA4CF5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714823-4422-ED48-847F-406D4E1DA944}"/>
              </a:ext>
            </a:extLst>
          </p:cNvPr>
          <p:cNvSpPr>
            <a:spLocks noGrp="1"/>
          </p:cNvSpPr>
          <p:nvPr>
            <p:ph type="sldNum" sz="quarter" idx="12"/>
          </p:nvPr>
        </p:nvSpPr>
        <p:spPr/>
        <p:txBody>
          <a:bodyPr/>
          <a:lstStyle/>
          <a:p>
            <a:fld id="{A8F09C50-872B-D04D-8806-D9B1F4E15D0B}" type="slidenum">
              <a:rPr lang="en-US" smtClean="0"/>
              <a:t>‹#›</a:t>
            </a:fld>
            <a:endParaRPr lang="en-US"/>
          </a:p>
        </p:txBody>
      </p:sp>
    </p:spTree>
    <p:extLst>
      <p:ext uri="{BB962C8B-B14F-4D97-AF65-F5344CB8AC3E}">
        <p14:creationId xmlns:p14="http://schemas.microsoft.com/office/powerpoint/2010/main" val="6167871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F4E62-C59D-D14B-B852-A3A22349C8A8}"/>
              </a:ext>
            </a:extLst>
          </p:cNvPr>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63F7DD0F-DD00-494B-9F7D-DA523D41F8AD}"/>
              </a:ext>
            </a:extLst>
          </p:cNvPr>
          <p:cNvSpPr>
            <a:spLocks noGrp="1"/>
          </p:cNvSpPr>
          <p:nvPr>
            <p:ph type="body" idx="1"/>
          </p:nvPr>
        </p:nvSpPr>
        <p:spPr>
          <a:xfrm>
            <a:off x="839788" y="1681163"/>
            <a:ext cx="5157787" cy="823912"/>
          </a:xfrm>
        </p:spPr>
        <p:txBody>
          <a:bodyPr anchor="b">
            <a:normAutofit/>
          </a:bodyPr>
          <a:lstStyle>
            <a:lvl1pPr marL="0" indent="0">
              <a:buNone/>
              <a:defRPr sz="2800" b="1">
                <a:latin typeface="Rockwell" panose="02060603020205020403" pitchFamily="18" charset="0"/>
                <a:ea typeface="Rockwell" panose="020606030202050204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id="{8848CE69-956B-8F43-A23D-14EBA49CF0C3}"/>
              </a:ext>
            </a:extLst>
          </p:cNvPr>
          <p:cNvSpPr>
            <a:spLocks noGrp="1"/>
          </p:cNvSpPr>
          <p:nvPr>
            <p:ph sz="half" idx="2"/>
          </p:nvPr>
        </p:nvSpPr>
        <p:spPr>
          <a:xfrm>
            <a:off x="839788" y="2505075"/>
            <a:ext cx="5157787" cy="33663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id="{DA9DAC98-9B5B-9C4B-B74D-886B69CF42D9}"/>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atin typeface="Rockwell" panose="02060603020205020403" pitchFamily="18" charset="0"/>
                <a:ea typeface="Rockwell" panose="020606030202050204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id="{C22103F7-60AA-834F-9534-C79C9CE6C0DE}"/>
              </a:ext>
            </a:extLst>
          </p:cNvPr>
          <p:cNvSpPr>
            <a:spLocks noGrp="1"/>
          </p:cNvSpPr>
          <p:nvPr>
            <p:ph sz="quarter" idx="4"/>
          </p:nvPr>
        </p:nvSpPr>
        <p:spPr>
          <a:xfrm>
            <a:off x="6172200" y="2505075"/>
            <a:ext cx="5183188" cy="33663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a:extLst>
              <a:ext uri="{FF2B5EF4-FFF2-40B4-BE49-F238E27FC236}">
                <a16:creationId xmlns:a16="http://schemas.microsoft.com/office/drawing/2014/main" id="{3B9B47F5-9BC7-8E40-803D-5F3FAD2B53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17E4D5-85BB-9E44-855F-FE264500C8E6}"/>
              </a:ext>
            </a:extLst>
          </p:cNvPr>
          <p:cNvSpPr>
            <a:spLocks noGrp="1"/>
          </p:cNvSpPr>
          <p:nvPr>
            <p:ph type="sldNum" sz="quarter" idx="12"/>
          </p:nvPr>
        </p:nvSpPr>
        <p:spPr/>
        <p:txBody>
          <a:bodyPr/>
          <a:lstStyle>
            <a:lvl1pPr>
              <a:defRPr>
                <a:solidFill>
                  <a:schemeClr val="bg1"/>
                </a:solidFill>
              </a:defRPr>
            </a:lvl1pPr>
          </a:lstStyle>
          <a:p>
            <a:fld id="{A8F09C50-872B-D04D-8806-D9B1F4E15D0B}" type="slidenum">
              <a:rPr lang="en-US" smtClean="0"/>
              <a:pPr/>
              <a:t>‹#›</a:t>
            </a:fld>
            <a:endParaRPr lang="en-US"/>
          </a:p>
        </p:txBody>
      </p:sp>
    </p:spTree>
    <p:extLst>
      <p:ext uri="{BB962C8B-B14F-4D97-AF65-F5344CB8AC3E}">
        <p14:creationId xmlns:p14="http://schemas.microsoft.com/office/powerpoint/2010/main" val="149230513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3363A-A3B7-5D42-A305-16BE38E0B87C}"/>
              </a:ext>
            </a:extLst>
          </p:cNvPr>
          <p:cNvSpPr>
            <a:spLocks noGrp="1"/>
          </p:cNvSpPr>
          <p:nvPr>
            <p:ph type="title"/>
          </p:nvPr>
        </p:nvSpPr>
        <p:spPr/>
        <p:txBody>
          <a:bodyPr/>
          <a:lstStyle/>
          <a:p>
            <a:r>
              <a:rPr lang="en-US" dirty="0" smtClean="0"/>
              <a:t>Click to edit Master title style</a:t>
            </a:r>
            <a:endParaRPr lang="en-US" dirty="0"/>
          </a:p>
        </p:txBody>
      </p:sp>
      <p:sp>
        <p:nvSpPr>
          <p:cNvPr id="4" name="Footer Placeholder 3">
            <a:extLst>
              <a:ext uri="{FF2B5EF4-FFF2-40B4-BE49-F238E27FC236}">
                <a16:creationId xmlns:a16="http://schemas.microsoft.com/office/drawing/2014/main" id="{A6A75E6C-9759-6043-B9C0-B1B466474E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BC9258-C6FB-0943-8433-C91F51E9415A}"/>
              </a:ext>
            </a:extLst>
          </p:cNvPr>
          <p:cNvSpPr>
            <a:spLocks noGrp="1"/>
          </p:cNvSpPr>
          <p:nvPr>
            <p:ph type="sldNum" sz="quarter" idx="12"/>
          </p:nvPr>
        </p:nvSpPr>
        <p:spPr/>
        <p:txBody>
          <a:bodyPr/>
          <a:lstStyle/>
          <a:p>
            <a:fld id="{A8F09C50-872B-D04D-8806-D9B1F4E15D0B}" type="slidenum">
              <a:rPr lang="en-US" smtClean="0"/>
              <a:t>‹#›</a:t>
            </a:fld>
            <a:endParaRPr lang="en-US"/>
          </a:p>
        </p:txBody>
      </p:sp>
    </p:spTree>
    <p:extLst>
      <p:ext uri="{BB962C8B-B14F-4D97-AF65-F5344CB8AC3E}">
        <p14:creationId xmlns:p14="http://schemas.microsoft.com/office/powerpoint/2010/main" val="13123109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613D02-2622-794C-BB82-3770E7CEF7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89F610-CDEC-DD42-8B0B-3931E2D92B55}"/>
              </a:ext>
            </a:extLst>
          </p:cNvPr>
          <p:cNvSpPr>
            <a:spLocks noGrp="1"/>
          </p:cNvSpPr>
          <p:nvPr>
            <p:ph type="sldNum" sz="quarter" idx="12"/>
          </p:nvPr>
        </p:nvSpPr>
        <p:spPr/>
        <p:txBody>
          <a:bodyPr/>
          <a:lstStyle/>
          <a:p>
            <a:fld id="{A8F09C50-872B-D04D-8806-D9B1F4E15D0B}" type="slidenum">
              <a:rPr lang="en-US" smtClean="0"/>
              <a:t>‹#›</a:t>
            </a:fld>
            <a:endParaRPr lang="en-US" dirty="0"/>
          </a:p>
        </p:txBody>
      </p:sp>
    </p:spTree>
    <p:extLst>
      <p:ext uri="{BB962C8B-B14F-4D97-AF65-F5344CB8AC3E}">
        <p14:creationId xmlns:p14="http://schemas.microsoft.com/office/powerpoint/2010/main" val="177326072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B2AA-6FCE-094C-BAFD-9314514D01C6}"/>
              </a:ext>
            </a:extLst>
          </p:cNvPr>
          <p:cNvSpPr>
            <a:spLocks noGrp="1"/>
          </p:cNvSpPr>
          <p:nvPr>
            <p:ph type="title"/>
          </p:nvPr>
        </p:nvSpPr>
        <p:spPr>
          <a:xfrm>
            <a:off x="839788" y="457200"/>
            <a:ext cx="3932237" cy="1600200"/>
          </a:xfrm>
        </p:spPr>
        <p:txBody>
          <a:bodyPr anchor="b"/>
          <a:lstStyle>
            <a:lvl1pPr>
              <a:defRPr sz="3200" b="1" i="0">
                <a:latin typeface="Rockwell" panose="02060603020205020403" pitchFamily="18" charset="0"/>
                <a:ea typeface="Rockwell" panose="02060603020205020403" pitchFamily="18" charset="0"/>
              </a:defRPr>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id="{3400ADAE-A192-BE46-BF1C-C2FDBECA5A45}"/>
              </a:ext>
            </a:extLst>
          </p:cNvPr>
          <p:cNvSpPr>
            <a:spLocks noGrp="1"/>
          </p:cNvSpPr>
          <p:nvPr>
            <p:ph idx="1"/>
          </p:nvPr>
        </p:nvSpPr>
        <p:spPr>
          <a:xfrm>
            <a:off x="5183188" y="987425"/>
            <a:ext cx="6172200" cy="4873625"/>
          </a:xfrm>
        </p:spPr>
        <p:txBody>
          <a:bodyPr/>
          <a:lstStyle>
            <a:lvl1pPr>
              <a:defRPr sz="3200">
                <a:latin typeface="Calibri" panose="020F0502020204030204" pitchFamily="34" charset="0"/>
                <a:cs typeface="HElvetica" panose="020B0604020202020204" pitchFamily="34" charset="0"/>
              </a:defRPr>
            </a:lvl1pPr>
            <a:lvl2pPr>
              <a:defRPr sz="2800">
                <a:latin typeface="Calibri" panose="020F0502020204030204" pitchFamily="34" charset="0"/>
                <a:cs typeface="HElvetica" panose="020B0604020202020204" pitchFamily="34" charset="0"/>
              </a:defRPr>
            </a:lvl2pPr>
            <a:lvl3pPr>
              <a:defRPr sz="2400">
                <a:latin typeface="Calibri" panose="020F0502020204030204" pitchFamily="34" charset="0"/>
                <a:cs typeface="HElvetica" panose="020B0604020202020204" pitchFamily="34" charset="0"/>
              </a:defRPr>
            </a:lvl3pPr>
            <a:lvl4pPr>
              <a:defRPr sz="2000">
                <a:latin typeface="Calibri" panose="020F0502020204030204" pitchFamily="34" charset="0"/>
                <a:cs typeface="HElvetica" panose="020B0604020202020204" pitchFamily="34" charset="0"/>
              </a:defRPr>
            </a:lvl4pPr>
            <a:lvl5pPr>
              <a:defRPr sz="2000">
                <a:latin typeface="Calibri" panose="020F0502020204030204" pitchFamily="34" charset="0"/>
                <a:cs typeface="HElvetica"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a:extLst>
              <a:ext uri="{FF2B5EF4-FFF2-40B4-BE49-F238E27FC236}">
                <a16:creationId xmlns:a16="http://schemas.microsoft.com/office/drawing/2014/main" id="{1DEAF743-4304-D747-BEF7-8212E3CA27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6" name="Footer Placeholder 5">
            <a:extLst>
              <a:ext uri="{FF2B5EF4-FFF2-40B4-BE49-F238E27FC236}">
                <a16:creationId xmlns:a16="http://schemas.microsoft.com/office/drawing/2014/main" id="{CA572DF5-7CC8-B14C-9669-B9239133F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01AED-C817-0D42-A046-554CA1F29F89}"/>
              </a:ext>
            </a:extLst>
          </p:cNvPr>
          <p:cNvSpPr>
            <a:spLocks noGrp="1"/>
          </p:cNvSpPr>
          <p:nvPr>
            <p:ph type="sldNum" sz="quarter" idx="12"/>
          </p:nvPr>
        </p:nvSpPr>
        <p:spPr/>
        <p:txBody>
          <a:bodyPr/>
          <a:lstStyle/>
          <a:p>
            <a:fld id="{A8F09C50-872B-D04D-8806-D9B1F4E15D0B}" type="slidenum">
              <a:rPr lang="en-US" smtClean="0"/>
              <a:t>‹#›</a:t>
            </a:fld>
            <a:endParaRPr lang="en-US"/>
          </a:p>
        </p:txBody>
      </p:sp>
    </p:spTree>
    <p:extLst>
      <p:ext uri="{BB962C8B-B14F-4D97-AF65-F5344CB8AC3E}">
        <p14:creationId xmlns:p14="http://schemas.microsoft.com/office/powerpoint/2010/main" val="275774574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22D7-5B1C-AC42-A1BF-2E7EA7C07A78}"/>
              </a:ext>
            </a:extLst>
          </p:cNvPr>
          <p:cNvSpPr>
            <a:spLocks noGrp="1"/>
          </p:cNvSpPr>
          <p:nvPr>
            <p:ph type="title"/>
          </p:nvPr>
        </p:nvSpPr>
        <p:spPr>
          <a:xfrm>
            <a:off x="839788" y="457200"/>
            <a:ext cx="3932237" cy="1600200"/>
          </a:xfrm>
        </p:spPr>
        <p:txBody>
          <a:bodyPr anchor="b"/>
          <a:lstStyle>
            <a:lvl1pPr>
              <a:defRPr sz="3200" b="1"/>
            </a:lvl1pPr>
          </a:lstStyle>
          <a:p>
            <a:r>
              <a:rPr lang="en-US" smtClean="0"/>
              <a:t>Click to edit Master title style</a:t>
            </a:r>
            <a:endParaRPr lang="en-US"/>
          </a:p>
        </p:txBody>
      </p:sp>
      <p:sp>
        <p:nvSpPr>
          <p:cNvPr id="3" name="Picture Placeholder 2">
            <a:extLst>
              <a:ext uri="{FF2B5EF4-FFF2-40B4-BE49-F238E27FC236}">
                <a16:creationId xmlns:a16="http://schemas.microsoft.com/office/drawing/2014/main" id="{6F3A3696-3703-2344-8939-E971D18CFD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a:extLst>
              <a:ext uri="{FF2B5EF4-FFF2-40B4-BE49-F238E27FC236}">
                <a16:creationId xmlns:a16="http://schemas.microsoft.com/office/drawing/2014/main" id="{0E2127E5-EC44-664C-A1C5-71897D7C5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a:extLst>
              <a:ext uri="{FF2B5EF4-FFF2-40B4-BE49-F238E27FC236}">
                <a16:creationId xmlns:a16="http://schemas.microsoft.com/office/drawing/2014/main" id="{D2D5F397-558E-AA47-80CD-2C6FEFAABD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DEC962-432A-414E-83E2-7C89781B747E}"/>
              </a:ext>
            </a:extLst>
          </p:cNvPr>
          <p:cNvSpPr>
            <a:spLocks noGrp="1"/>
          </p:cNvSpPr>
          <p:nvPr>
            <p:ph type="sldNum" sz="quarter" idx="12"/>
          </p:nvPr>
        </p:nvSpPr>
        <p:spPr/>
        <p:txBody>
          <a:bodyPr/>
          <a:lstStyle/>
          <a:p>
            <a:fld id="{A8F09C50-872B-D04D-8806-D9B1F4E15D0B}" type="slidenum">
              <a:rPr lang="en-US" smtClean="0"/>
              <a:t>‹#›</a:t>
            </a:fld>
            <a:endParaRPr lang="en-US"/>
          </a:p>
        </p:txBody>
      </p:sp>
    </p:spTree>
    <p:extLst>
      <p:ext uri="{BB962C8B-B14F-4D97-AF65-F5344CB8AC3E}">
        <p14:creationId xmlns:p14="http://schemas.microsoft.com/office/powerpoint/2010/main" val="1004005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7AEE5-F6B4-4D41-936C-FFEDA2F27C59}"/>
              </a:ext>
            </a:extLst>
          </p:cNvPr>
          <p:cNvSpPr/>
          <p:nvPr userDrawn="1"/>
        </p:nvSpPr>
        <p:spPr>
          <a:xfrm>
            <a:off x="0" y="6138000"/>
            <a:ext cx="12192000" cy="720000"/>
          </a:xfrm>
          <a:prstGeom prst="rect">
            <a:avLst/>
          </a:prstGeom>
          <a:gradFill flip="none" rotWithShape="1">
            <a:gsLst>
              <a:gs pos="0">
                <a:schemeClr val="accent6"/>
              </a:gs>
              <a:gs pos="64000">
                <a:schemeClr val="accent1"/>
              </a:gs>
              <a:gs pos="100000">
                <a:srgbClr val="2F8189"/>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anose="020B0604020202020204" pitchFamily="34" charset="0"/>
              <a:cs typeface="HElvetica" panose="020B0604020202020204" pitchFamily="34" charset="0"/>
            </a:endParaRPr>
          </a:p>
        </p:txBody>
      </p:sp>
      <p:sp>
        <p:nvSpPr>
          <p:cNvPr id="2" name="Title Placeholder 1">
            <a:extLst>
              <a:ext uri="{FF2B5EF4-FFF2-40B4-BE49-F238E27FC236}">
                <a16:creationId xmlns:a16="http://schemas.microsoft.com/office/drawing/2014/main" id="{1853DD2D-920F-7B4D-988E-2BBF41AB2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C5DBECB9-5C9E-1048-BE6D-401D37DB98CF}"/>
              </a:ext>
            </a:extLst>
          </p:cNvPr>
          <p:cNvSpPr>
            <a:spLocks noGrp="1"/>
          </p:cNvSpPr>
          <p:nvPr>
            <p:ph type="body" idx="1"/>
          </p:nvPr>
        </p:nvSpPr>
        <p:spPr>
          <a:xfrm>
            <a:off x="838200" y="1825625"/>
            <a:ext cx="10515600" cy="393349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DA971BF-83FA-F74E-8BCA-27AFCB65B053}"/>
              </a:ext>
            </a:extLst>
          </p:cNvPr>
          <p:cNvSpPr>
            <a:spLocks noGrp="1"/>
          </p:cNvSpPr>
          <p:nvPr>
            <p:ph type="ftr" sz="quarter" idx="3"/>
          </p:nvPr>
        </p:nvSpPr>
        <p:spPr>
          <a:xfrm>
            <a:off x="4038600" y="6308224"/>
            <a:ext cx="4114800" cy="365125"/>
          </a:xfrm>
          <a:prstGeom prst="rect">
            <a:avLst/>
          </a:prstGeom>
        </p:spPr>
        <p:txBody>
          <a:bodyPr vert="horz" lIns="91440" tIns="45720" rIns="91440" bIns="45720" rtlCol="0" anchor="ctr"/>
          <a:lstStyle>
            <a:lvl1pPr algn="ctr">
              <a:defRPr sz="120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05EE675-C4F5-F04D-A062-BBD7BFEF17A6}"/>
              </a:ext>
            </a:extLst>
          </p:cNvPr>
          <p:cNvSpPr>
            <a:spLocks noGrp="1"/>
          </p:cNvSpPr>
          <p:nvPr>
            <p:ph type="sldNum" sz="quarter" idx="4"/>
          </p:nvPr>
        </p:nvSpPr>
        <p:spPr>
          <a:xfrm>
            <a:off x="8610600" y="6308224"/>
            <a:ext cx="2119132" cy="365125"/>
          </a:xfrm>
          <a:prstGeom prst="rect">
            <a:avLst/>
          </a:prstGeom>
        </p:spPr>
        <p:txBody>
          <a:bodyPr vert="horz" lIns="91440" tIns="45720" rIns="91440" bIns="45720" rtlCol="0" anchor="ctr"/>
          <a:lstStyle>
            <a:lvl1pPr algn="r">
              <a:defRPr sz="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A8F09C50-872B-D04D-8806-D9B1F4E15D0B}" type="slidenum">
              <a:rPr lang="en-US" smtClean="0"/>
              <a:pPr/>
              <a:t>‹#›</a:t>
            </a:fld>
            <a:endParaRPr lang="en-US" dirty="0"/>
          </a:p>
        </p:txBody>
      </p:sp>
      <p:pic>
        <p:nvPicPr>
          <p:cNvPr id="9" name="Picture 8">
            <a:extLst>
              <a:ext uri="{FF2B5EF4-FFF2-40B4-BE49-F238E27FC236}">
                <a16:creationId xmlns:a16="http://schemas.microsoft.com/office/drawing/2014/main" id="{99888229-6CDC-9443-B1A4-078D58C8B363}"/>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3572" t="14698" r="10713" b="60302"/>
          <a:stretch/>
        </p:blipFill>
        <p:spPr>
          <a:xfrm>
            <a:off x="10896000" y="6138000"/>
            <a:ext cx="1296000" cy="720000"/>
          </a:xfrm>
          <a:prstGeom prst="rect">
            <a:avLst/>
          </a:prstGeom>
        </p:spPr>
      </p:pic>
      <p:pic>
        <p:nvPicPr>
          <p:cNvPr id="10" name="Picture 9">
            <a:extLst>
              <a:ext uri="{FF2B5EF4-FFF2-40B4-BE49-F238E27FC236}">
                <a16:creationId xmlns:a16="http://schemas.microsoft.com/office/drawing/2014/main" id="{7E55C49C-D751-D944-91BF-84F46DA01B4E}"/>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875568" y="6363593"/>
            <a:ext cx="2101549" cy="297705"/>
          </a:xfrm>
          <a:prstGeom prst="rect">
            <a:avLst/>
          </a:prstGeom>
        </p:spPr>
      </p:pic>
    </p:spTree>
    <p:extLst>
      <p:ext uri="{BB962C8B-B14F-4D97-AF65-F5344CB8AC3E}">
        <p14:creationId xmlns:p14="http://schemas.microsoft.com/office/powerpoint/2010/main" val="3045602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600" b="1" kern="1200">
          <a:solidFill>
            <a:schemeClr val="tx1"/>
          </a:solidFill>
          <a:latin typeface="Rockwell" panose="02060603020205020403" pitchFamily="18" charset="0"/>
          <a:ea typeface="Rockwell" panose="02060603020205020403" pitchFamily="18" charset="0"/>
          <a:cs typeface="Rockwell" panose="02060603020205020403"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Calibri" panose="020F0502020204030204" pitchFamily="34" charset="0"/>
          <a:ea typeface="Calibri" panose="020F0502020204030204" pitchFamily="34" charset="0"/>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Calibri" panose="020F0502020204030204" pitchFamily="34" charset="0"/>
          <a:ea typeface="Calibri" panose="020F0502020204030204" pitchFamily="34" charset="0"/>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libri" panose="020F0502020204030204" pitchFamily="34" charset="0"/>
          <a:ea typeface="Calibri" panose="020F0502020204030204" pitchFamily="34" charset="0"/>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sp>
        <p:nvSpPr>
          <p:cNvPr id="27652"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fontAlgn="base">
              <a:spcBef>
                <a:spcPct val="0"/>
              </a:spcBef>
              <a:spcAft>
                <a:spcPct val="0"/>
              </a:spcAft>
              <a:defRPr/>
            </a:pPr>
            <a:endParaRPr lang="en-AU" altLang="en-US">
              <a:solidFill>
                <a:srgbClr val="000000"/>
              </a:solidFill>
            </a:endParaRPr>
          </a:p>
        </p:txBody>
      </p:sp>
      <p:sp>
        <p:nvSpPr>
          <p:cNvPr id="27653"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fontAlgn="base">
              <a:spcBef>
                <a:spcPct val="0"/>
              </a:spcBef>
              <a:spcAft>
                <a:spcPct val="0"/>
              </a:spcAft>
              <a:defRPr/>
            </a:pPr>
            <a:endParaRPr lang="en-AU" altLang="en-US">
              <a:solidFill>
                <a:srgbClr val="000000"/>
              </a:solidFill>
            </a:endParaRPr>
          </a:p>
        </p:txBody>
      </p:sp>
      <p:sp>
        <p:nvSpPr>
          <p:cNvPr id="27654"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FBA02443-558B-4860-9A67-B2DDB40FE02F}" type="slidenum">
              <a:rPr lang="en-AU" altLang="en-US">
                <a:solidFill>
                  <a:srgbClr val="000000"/>
                </a:solidFill>
              </a:rPr>
              <a:pPr fontAlgn="base">
                <a:spcBef>
                  <a:spcPct val="0"/>
                </a:spcBef>
                <a:spcAft>
                  <a:spcPct val="0"/>
                </a:spcAft>
                <a:defRPr/>
              </a:pPr>
              <a:t>‹#›</a:t>
            </a:fld>
            <a:endParaRPr lang="en-AU" altLang="en-US">
              <a:solidFill>
                <a:srgbClr val="000000"/>
              </a:solidFill>
            </a:endParaRPr>
          </a:p>
        </p:txBody>
      </p:sp>
    </p:spTree>
    <p:extLst>
      <p:ext uri="{BB962C8B-B14F-4D97-AF65-F5344CB8AC3E}">
        <p14:creationId xmlns:p14="http://schemas.microsoft.com/office/powerpoint/2010/main" val="392414056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koreanroll.gov.au/" TargetMode="External"/><Relationship Id="rId2" Type="http://schemas.openxmlformats.org/officeDocument/2006/relationships/hyperlink" Target="http://www.ww2roll.gov.au/" TargetMode="External"/><Relationship Id="rId1" Type="http://schemas.openxmlformats.org/officeDocument/2006/relationships/slideLayout" Target="../slideLayouts/slideLayout3.xml"/><Relationship Id="rId5" Type="http://schemas.openxmlformats.org/officeDocument/2006/relationships/hyperlink" Target="mailto:wargraves@dva.gov.au" TargetMode="External"/><Relationship Id="rId4" Type="http://schemas.openxmlformats.org/officeDocument/2006/relationships/hyperlink" Target="http://www.vietnamroll.gov.au/"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2000" b="-62000"/>
          </a:stretch>
        </a:blipFill>
        <a:effectLst/>
      </p:bgPr>
    </p:bg>
    <p:spTree>
      <p:nvGrpSpPr>
        <p:cNvPr id="1" name=""/>
        <p:cNvGrpSpPr/>
        <p:nvPr/>
      </p:nvGrpSpPr>
      <p:grpSpPr>
        <a:xfrm>
          <a:off x="0" y="0"/>
          <a:ext cx="0" cy="0"/>
          <a:chOff x="0" y="0"/>
          <a:chExt cx="0" cy="0"/>
        </a:xfrm>
      </p:grpSpPr>
      <p:sp>
        <p:nvSpPr>
          <p:cNvPr id="8" name="TextBox 7"/>
          <p:cNvSpPr txBox="1"/>
          <p:nvPr/>
        </p:nvSpPr>
        <p:spPr>
          <a:xfrm>
            <a:off x="3465095" y="5129182"/>
            <a:ext cx="8726905" cy="830997"/>
          </a:xfrm>
          <a:prstGeom prst="rect">
            <a:avLst/>
          </a:prstGeom>
          <a:noFill/>
          <a:effectLst>
            <a:outerShdw blurRad="50800" dist="50800" dir="5400000" algn="ctr" rotWithShape="0">
              <a:schemeClr val="accent1">
                <a:lumMod val="60000"/>
                <a:lumOff val="40000"/>
              </a:schemeClr>
            </a:outerShdw>
          </a:effectLst>
        </p:spPr>
        <p:txBody>
          <a:bodyPr wrap="square" rtlCol="0">
            <a:spAutoFit/>
          </a:bodyPr>
          <a:lstStyle/>
          <a:p>
            <a:r>
              <a:rPr lang="en-AU" sz="4800" b="1" spc="-70" dirty="0" smtClean="0">
                <a:solidFill>
                  <a:schemeClr val="accent1">
                    <a:lumMod val="20000"/>
                    <a:lumOff val="80000"/>
                  </a:schemeClr>
                </a:solidFill>
                <a:latin typeface="Consolas" panose="020B0609020204030204" pitchFamily="49" charset="0"/>
              </a:rPr>
              <a:t>Insights &amp; Understandings </a:t>
            </a:r>
            <a:endParaRPr lang="en-AU" sz="4800" dirty="0">
              <a:solidFill>
                <a:schemeClr val="accent1">
                  <a:lumMod val="20000"/>
                  <a:lumOff val="80000"/>
                </a:schemeClr>
              </a:solidFill>
            </a:endParaRPr>
          </a:p>
        </p:txBody>
      </p:sp>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4807" y="316627"/>
            <a:ext cx="1798320" cy="1124712"/>
          </a:xfrm>
          <a:prstGeom prst="rect">
            <a:avLst/>
          </a:prstGeom>
        </p:spPr>
      </p:pic>
      <p:pic>
        <p:nvPicPr>
          <p:cNvPr id="3" name="Picture 2"/>
          <p:cNvPicPr>
            <a:picLocks noChangeAspect="1"/>
          </p:cNvPicPr>
          <p:nvPr/>
        </p:nvPicPr>
        <p:blipFill>
          <a:blip r:embed="rId5"/>
          <a:stretch>
            <a:fillRect/>
          </a:stretch>
        </p:blipFill>
        <p:spPr>
          <a:xfrm>
            <a:off x="131866" y="1690647"/>
            <a:ext cx="2644201" cy="1695351"/>
          </a:xfrm>
          <a:prstGeom prst="rect">
            <a:avLst/>
          </a:prstGeom>
        </p:spPr>
      </p:pic>
    </p:spTree>
    <p:extLst>
      <p:ext uri="{BB962C8B-B14F-4D97-AF65-F5344CB8AC3E}">
        <p14:creationId xmlns:p14="http://schemas.microsoft.com/office/powerpoint/2010/main" val="35464647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7000" b="-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F09C50-872B-D04D-8806-D9B1F4E15D0B}" type="slidenum">
              <a:rPr lang="en-US" smtClean="0"/>
              <a:t>10</a:t>
            </a:fld>
            <a:endParaRPr lang="en-US"/>
          </a:p>
        </p:txBody>
      </p:sp>
      <p:sp>
        <p:nvSpPr>
          <p:cNvPr id="6" name="TextBox 5"/>
          <p:cNvSpPr txBox="1"/>
          <p:nvPr/>
        </p:nvSpPr>
        <p:spPr>
          <a:xfrm>
            <a:off x="1296617" y="467254"/>
            <a:ext cx="9688214" cy="5078313"/>
          </a:xfrm>
          <a:prstGeom prst="rect">
            <a:avLst/>
          </a:prstGeom>
          <a:noFill/>
        </p:spPr>
        <p:txBody>
          <a:bodyPr wrap="square" rtlCol="0">
            <a:spAutoFit/>
          </a:bodyPr>
          <a:lstStyle/>
          <a:p>
            <a:r>
              <a:rPr lang="en-GB" altLang="en-US" sz="5400" b="1" dirty="0">
                <a:solidFill>
                  <a:schemeClr val="accent6"/>
                </a:solidFill>
                <a:latin typeface="Pristina" panose="03060402040406080204" pitchFamily="66" charset="0"/>
                <a:ea typeface="ＭＳ Ｐゴシック" panose="020B0600070205080204" pitchFamily="34" charset="-128"/>
              </a:rPr>
              <a:t>‘If any resting places under heaven are made beautiful by </a:t>
            </a:r>
            <a:r>
              <a:rPr lang="en-GB" altLang="en-US" sz="5400" b="1" dirty="0" smtClean="0">
                <a:solidFill>
                  <a:schemeClr val="accent6"/>
                </a:solidFill>
                <a:latin typeface="Pristina" panose="03060402040406080204" pitchFamily="66" charset="0"/>
                <a:ea typeface="ＭＳ Ｐゴシック" panose="020B0600070205080204" pitchFamily="34" charset="-128"/>
              </a:rPr>
              <a:t>men's hands,  </a:t>
            </a:r>
            <a:r>
              <a:rPr lang="en-GB" altLang="en-US" sz="5400" b="1" dirty="0">
                <a:solidFill>
                  <a:schemeClr val="accent6"/>
                </a:solidFill>
                <a:latin typeface="Pristina" panose="03060402040406080204" pitchFamily="66" charset="0"/>
                <a:ea typeface="ＭＳ Ｐゴシック" panose="020B0600070205080204" pitchFamily="34" charset="-128"/>
              </a:rPr>
              <a:t>these will be, upon which the whole affection of the Empire will lavish its care. Indeed, some of the cemeteries and memorials lie amongst the most beautiful scenes upon the earth.’</a:t>
            </a:r>
            <a:endParaRPr lang="en-AU" altLang="en-US" sz="5400" b="1" dirty="0">
              <a:solidFill>
                <a:schemeClr val="accent6"/>
              </a:solidFill>
              <a:latin typeface="Pristina" panose="03060402040406080204" pitchFamily="66" charset="0"/>
              <a:ea typeface="ＭＳ Ｐゴシック" panose="020B0600070205080204" pitchFamily="34" charset="-128"/>
            </a:endParaRPr>
          </a:p>
        </p:txBody>
      </p:sp>
    </p:spTree>
    <p:extLst>
      <p:ext uri="{BB962C8B-B14F-4D97-AF65-F5344CB8AC3E}">
        <p14:creationId xmlns:p14="http://schemas.microsoft.com/office/powerpoint/2010/main" val="19685088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F09C50-872B-D04D-8806-D9B1F4E15D0B}" type="slidenum">
              <a:rPr lang="en-US" smtClean="0"/>
              <a:t>11</a:t>
            </a:fld>
            <a:endParaRPr lang="en-US"/>
          </a:p>
        </p:txBody>
      </p:sp>
      <p:sp>
        <p:nvSpPr>
          <p:cNvPr id="6" name="TextBox 5"/>
          <p:cNvSpPr txBox="1"/>
          <p:nvPr/>
        </p:nvSpPr>
        <p:spPr>
          <a:xfrm>
            <a:off x="228600" y="404418"/>
            <a:ext cx="11405937" cy="5170646"/>
          </a:xfrm>
          <a:prstGeom prst="rect">
            <a:avLst/>
          </a:prstGeom>
          <a:noFill/>
        </p:spPr>
        <p:txBody>
          <a:bodyPr wrap="square" rtlCol="0">
            <a:spAutoFit/>
          </a:bodyPr>
          <a:lstStyle/>
          <a:p>
            <a:r>
              <a:rPr lang="en-AU" sz="6600" dirty="0">
                <a:latin typeface="Pristina" panose="03060402040406080204" pitchFamily="66" charset="0"/>
              </a:rPr>
              <a:t> </a:t>
            </a:r>
            <a:r>
              <a:rPr lang="en-AU" sz="6600" b="1" dirty="0">
                <a:solidFill>
                  <a:schemeClr val="accent6"/>
                </a:solidFill>
                <a:latin typeface="Pristina" panose="03060402040406080204" pitchFamily="66" charset="0"/>
              </a:rPr>
              <a:t>‘In these cemeteries the soldiers of the British empire lie – </a:t>
            </a:r>
            <a:r>
              <a:rPr lang="en-AU" sz="6600" b="1" dirty="0" smtClean="0">
                <a:solidFill>
                  <a:schemeClr val="accent6"/>
                </a:solidFill>
                <a:latin typeface="Pristina" panose="03060402040406080204" pitchFamily="66" charset="0"/>
              </a:rPr>
              <a:t/>
            </a:r>
            <a:br>
              <a:rPr lang="en-AU" sz="6600" b="1" dirty="0" smtClean="0">
                <a:solidFill>
                  <a:schemeClr val="accent6"/>
                </a:solidFill>
                <a:latin typeface="Pristina" panose="03060402040406080204" pitchFamily="66" charset="0"/>
              </a:rPr>
            </a:br>
            <a:r>
              <a:rPr lang="en-AU" sz="6600" b="1" dirty="0" smtClean="0">
                <a:solidFill>
                  <a:schemeClr val="accent6"/>
                </a:solidFill>
                <a:latin typeface="Pristina" panose="03060402040406080204" pitchFamily="66" charset="0"/>
              </a:rPr>
              <a:t>those </a:t>
            </a:r>
            <a:r>
              <a:rPr lang="en-AU" sz="6600" b="1" dirty="0">
                <a:solidFill>
                  <a:schemeClr val="accent6"/>
                </a:solidFill>
                <a:latin typeface="Pristina" panose="03060402040406080204" pitchFamily="66" charset="0"/>
              </a:rPr>
              <a:t>who came from all over the world to give their lives for the same cause and by whose deeds and sacrifices we now live free</a:t>
            </a:r>
            <a:r>
              <a:rPr lang="en-AU" sz="6600" b="1" dirty="0" smtClean="0">
                <a:solidFill>
                  <a:schemeClr val="accent6"/>
                </a:solidFill>
                <a:latin typeface="Pristina" panose="03060402040406080204" pitchFamily="66" charset="0"/>
              </a:rPr>
              <a:t>.’</a:t>
            </a:r>
            <a:endParaRPr lang="en-AU" sz="6600" b="1" dirty="0">
              <a:solidFill>
                <a:schemeClr val="accent6"/>
              </a:solidFill>
              <a:latin typeface="Pristina" panose="03060402040406080204" pitchFamily="66" charset="0"/>
            </a:endParaRPr>
          </a:p>
        </p:txBody>
      </p:sp>
    </p:spTree>
    <p:extLst>
      <p:ext uri="{BB962C8B-B14F-4D97-AF65-F5344CB8AC3E}">
        <p14:creationId xmlns:p14="http://schemas.microsoft.com/office/powerpoint/2010/main" val="18060933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3000"/>
                                        <p:tgtEl>
                                          <p:spTgt spid="6">
                                            <p:txEl>
                                              <p:pRg st="0" end="0"/>
                                            </p:txEl>
                                          </p:spTgt>
                                        </p:tgtEl>
                                      </p:cBhvr>
                                    </p:animEffect>
                                    <p:anim calcmode="lin" valueType="num">
                                      <p:cBhvr>
                                        <p:cTn id="8" dur="3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9842" y="539646"/>
            <a:ext cx="8544395" cy="523220"/>
          </a:xfrm>
          <a:prstGeom prst="rect">
            <a:avLst/>
          </a:prstGeom>
          <a:noFill/>
        </p:spPr>
        <p:txBody>
          <a:bodyPr wrap="square" rtlCol="0">
            <a:spAutoFit/>
          </a:bodyPr>
          <a:lstStyle/>
          <a:p>
            <a:r>
              <a:rPr lang="en-AU" sz="2800" dirty="0" smtClean="0">
                <a:solidFill>
                  <a:schemeClr val="bg1"/>
                </a:solidFill>
                <a:latin typeface="Consolas" panose="020B0609020204030204" pitchFamily="49" charset="0"/>
              </a:rPr>
              <a:t>Papua New Guinea – Bomana War Cemetery</a:t>
            </a:r>
            <a:endParaRPr lang="en-AU" sz="2800" dirty="0">
              <a:solidFill>
                <a:schemeClr val="bg1"/>
              </a:solidFill>
              <a:latin typeface="Consolas" panose="020B0609020204030204" pitchFamily="49" charset="0"/>
            </a:endParaRPr>
          </a:p>
        </p:txBody>
      </p:sp>
      <p:sp>
        <p:nvSpPr>
          <p:cNvPr id="5" name="TextBox 4"/>
          <p:cNvSpPr txBox="1"/>
          <p:nvPr/>
        </p:nvSpPr>
        <p:spPr>
          <a:xfrm>
            <a:off x="389744" y="6073170"/>
            <a:ext cx="5898321" cy="523220"/>
          </a:xfrm>
          <a:prstGeom prst="rect">
            <a:avLst/>
          </a:prstGeom>
          <a:noFill/>
        </p:spPr>
        <p:txBody>
          <a:bodyPr wrap="square" rtlCol="0">
            <a:spAutoFit/>
          </a:bodyPr>
          <a:lstStyle/>
          <a:p>
            <a:r>
              <a:rPr lang="en-AU" sz="2800" dirty="0" smtClean="0">
                <a:solidFill>
                  <a:srgbClr val="C00000"/>
                </a:solidFill>
                <a:latin typeface="Consolas" panose="020B0609020204030204" pitchFamily="49" charset="0"/>
              </a:rPr>
              <a:t>Mallala War Cemetery</a:t>
            </a:r>
            <a:endParaRPr lang="en-AU" sz="2800" dirty="0">
              <a:solidFill>
                <a:srgbClr val="C00000"/>
              </a:solidFill>
              <a:latin typeface="Consolas" panose="020B0609020204030204" pitchFamily="49" charset="0"/>
            </a:endParaRPr>
          </a:p>
        </p:txBody>
      </p:sp>
      <p:pic>
        <p:nvPicPr>
          <p:cNvPr id="2" name="Picture 1"/>
          <p:cNvPicPr>
            <a:picLocks noChangeAspect="1"/>
          </p:cNvPicPr>
          <p:nvPr/>
        </p:nvPicPr>
        <p:blipFill>
          <a:blip r:embed="rId3"/>
          <a:stretch>
            <a:fillRect/>
          </a:stretch>
        </p:blipFill>
        <p:spPr>
          <a:xfrm>
            <a:off x="8109679" y="0"/>
            <a:ext cx="4143138" cy="2656407"/>
          </a:xfrm>
          <a:prstGeom prst="rect">
            <a:avLst/>
          </a:prstGeom>
        </p:spPr>
      </p:pic>
      <p:pic>
        <p:nvPicPr>
          <p:cNvPr id="10" name="Picture 9"/>
          <p:cNvPicPr>
            <a:picLocks noChangeAspect="1"/>
          </p:cNvPicPr>
          <p:nvPr/>
        </p:nvPicPr>
        <p:blipFill>
          <a:blip r:embed="rId4"/>
          <a:stretch>
            <a:fillRect/>
          </a:stretch>
        </p:blipFill>
        <p:spPr>
          <a:xfrm>
            <a:off x="389744" y="1328203"/>
            <a:ext cx="7520369" cy="4443542"/>
          </a:xfrm>
          <a:prstGeom prst="rect">
            <a:avLst/>
          </a:prstGeom>
        </p:spPr>
      </p:pic>
    </p:spTree>
    <p:extLst>
      <p:ext uri="{BB962C8B-B14F-4D97-AF65-F5344CB8AC3E}">
        <p14:creationId xmlns:p14="http://schemas.microsoft.com/office/powerpoint/2010/main" val="41664981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7358797"/>
          </a:xfrm>
        </p:spPr>
      </p:pic>
      <p:sp>
        <p:nvSpPr>
          <p:cNvPr id="92162" name="Title 1"/>
          <p:cNvSpPr>
            <a:spLocks noGrp="1"/>
          </p:cNvSpPr>
          <p:nvPr>
            <p:ph type="title"/>
          </p:nvPr>
        </p:nvSpPr>
        <p:spPr>
          <a:xfrm>
            <a:off x="7357730" y="1295363"/>
            <a:ext cx="4834270" cy="1192656"/>
          </a:xfrm>
        </p:spPr>
        <p:txBody>
          <a:bodyPr/>
          <a:lstStyle/>
          <a:p>
            <a:r>
              <a:rPr lang="en-AU" altLang="en-US" sz="3200" dirty="0" smtClean="0">
                <a:solidFill>
                  <a:srgbClr val="C00000"/>
                </a:solidFill>
                <a:latin typeface="Consolas" panose="020B0609020204030204" pitchFamily="49" charset="0"/>
              </a:rPr>
              <a:t>Bomana War Cemetery</a:t>
            </a:r>
            <a:br>
              <a:rPr lang="en-AU" altLang="en-US" sz="3200" dirty="0" smtClean="0">
                <a:solidFill>
                  <a:srgbClr val="C00000"/>
                </a:solidFill>
                <a:latin typeface="Consolas" panose="020B0609020204030204" pitchFamily="49" charset="0"/>
              </a:rPr>
            </a:br>
            <a:r>
              <a:rPr lang="en-AU" altLang="en-US" sz="3200" dirty="0" smtClean="0">
                <a:solidFill>
                  <a:srgbClr val="C00000"/>
                </a:solidFill>
                <a:latin typeface="Consolas" panose="020B0609020204030204" pitchFamily="49" charset="0"/>
              </a:rPr>
              <a:t>Papua New Guinea</a:t>
            </a:r>
          </a:p>
        </p:txBody>
      </p:sp>
      <p:pic>
        <p:nvPicPr>
          <p:cNvPr id="2" name="Picture 1"/>
          <p:cNvPicPr>
            <a:picLocks noChangeAspect="1"/>
          </p:cNvPicPr>
          <p:nvPr/>
        </p:nvPicPr>
        <p:blipFill>
          <a:blip r:embed="rId3"/>
          <a:stretch>
            <a:fillRect/>
          </a:stretch>
        </p:blipFill>
        <p:spPr>
          <a:xfrm>
            <a:off x="10626556" y="3523436"/>
            <a:ext cx="1261981" cy="1182727"/>
          </a:xfrm>
          <a:prstGeom prst="rect">
            <a:avLst/>
          </a:prstGeom>
        </p:spPr>
      </p:pic>
    </p:spTree>
    <p:extLst>
      <p:ext uri="{BB962C8B-B14F-4D97-AF65-F5344CB8AC3E}">
        <p14:creationId xmlns:p14="http://schemas.microsoft.com/office/powerpoint/2010/main" val="32653274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idx="1"/>
          </p:nvPr>
        </p:nvSpPr>
        <p:spPr/>
        <p:txBody>
          <a:bodyPr/>
          <a:lstStyle/>
          <a:p>
            <a:endParaRPr lang="en-AU"/>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55" y="517733"/>
            <a:ext cx="9753600" cy="5486400"/>
          </a:xfrm>
          <a:prstGeom prst="rect">
            <a:avLst/>
          </a:prstGeom>
        </p:spPr>
      </p:pic>
      <p:sp>
        <p:nvSpPr>
          <p:cNvPr id="5" name="TextBox 4"/>
          <p:cNvSpPr txBox="1"/>
          <p:nvPr/>
        </p:nvSpPr>
        <p:spPr>
          <a:xfrm>
            <a:off x="240507" y="6172200"/>
            <a:ext cx="7592051" cy="461665"/>
          </a:xfrm>
          <a:prstGeom prst="rect">
            <a:avLst/>
          </a:prstGeom>
          <a:noFill/>
        </p:spPr>
        <p:txBody>
          <a:bodyPr wrap="square" rtlCol="0">
            <a:spAutoFit/>
          </a:bodyPr>
          <a:lstStyle/>
          <a:p>
            <a:r>
              <a:rPr lang="en-AU" sz="2400" dirty="0" smtClean="0">
                <a:solidFill>
                  <a:srgbClr val="C00000"/>
                </a:solidFill>
                <a:latin typeface="Consolas" panose="020B0609020204030204" pitchFamily="49" charset="0"/>
              </a:rPr>
              <a:t>Adelaide River Cemetery, Northern Territory </a:t>
            </a:r>
            <a:endParaRPr lang="en-AU" sz="2400" dirty="0">
              <a:solidFill>
                <a:srgbClr val="C00000"/>
              </a:solidFill>
              <a:latin typeface="Consolas" panose="020B0609020204030204" pitchFamily="49" charset="0"/>
            </a:endParaRPr>
          </a:p>
        </p:txBody>
      </p:sp>
      <p:pic>
        <p:nvPicPr>
          <p:cNvPr id="6" name="Picture 5"/>
          <p:cNvPicPr>
            <a:picLocks noChangeAspect="1"/>
          </p:cNvPicPr>
          <p:nvPr/>
        </p:nvPicPr>
        <p:blipFill>
          <a:blip r:embed="rId4"/>
          <a:stretch>
            <a:fillRect/>
          </a:stretch>
        </p:blipFill>
        <p:spPr>
          <a:xfrm>
            <a:off x="8194920" y="6004133"/>
            <a:ext cx="914470" cy="854993"/>
          </a:xfrm>
          <a:prstGeom prst="rect">
            <a:avLst/>
          </a:prstGeom>
        </p:spPr>
      </p:pic>
    </p:spTree>
    <p:extLst>
      <p:ext uri="{BB962C8B-B14F-4D97-AF65-F5344CB8AC3E}">
        <p14:creationId xmlns:p14="http://schemas.microsoft.com/office/powerpoint/2010/main" val="25493821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EED32-2ECE-D545-AB79-B665798422CE}"/>
              </a:ext>
            </a:extLst>
          </p:cNvPr>
          <p:cNvSpPr>
            <a:spLocks noGrp="1"/>
          </p:cNvSpPr>
          <p:nvPr>
            <p:ph type="ctrTitle"/>
          </p:nvPr>
        </p:nvSpPr>
        <p:spPr>
          <a:xfrm>
            <a:off x="1664737" y="2487677"/>
            <a:ext cx="9144000" cy="1895551"/>
          </a:xfrm>
        </p:spPr>
        <p:txBody>
          <a:bodyPr>
            <a:normAutofit/>
          </a:bodyPr>
          <a:lstStyle/>
          <a:p>
            <a:r>
              <a:rPr lang="en-AU" sz="5400" spc="-70" dirty="0" smtClean="0">
                <a:latin typeface="Rockwell" panose="02060603020205020403" pitchFamily="18" charset="0"/>
              </a:rPr>
              <a:t>So, that was then?</a:t>
            </a:r>
            <a:br>
              <a:rPr lang="en-AU" sz="5400" spc="-70" dirty="0" smtClean="0">
                <a:latin typeface="Rockwell" panose="02060603020205020403" pitchFamily="18" charset="0"/>
              </a:rPr>
            </a:br>
            <a:r>
              <a:rPr lang="en-AU" sz="5400" spc="-70" dirty="0" smtClean="0"/>
              <a:t>What about now?</a:t>
            </a:r>
            <a:endParaRPr lang="en-US" sz="5400" spc="-70" dirty="0">
              <a:latin typeface="Rockwell" panose="02060603020205020403" pitchFamily="18" charset="0"/>
            </a:endParaRPr>
          </a:p>
        </p:txBody>
      </p:sp>
      <p:cxnSp>
        <p:nvCxnSpPr>
          <p:cNvPr id="7" name="Straight Connector 6">
            <a:extLst>
              <a:ext uri="{FF2B5EF4-FFF2-40B4-BE49-F238E27FC236}">
                <a16:creationId xmlns:a16="http://schemas.microsoft.com/office/drawing/2014/main" id="{F7297C86-B747-3845-B113-F5B5975D372A}"/>
              </a:ext>
            </a:extLst>
          </p:cNvPr>
          <p:cNvCxnSpPr>
            <a:cxnSpLocks/>
          </p:cNvCxnSpPr>
          <p:nvPr/>
        </p:nvCxnSpPr>
        <p:spPr>
          <a:xfrm>
            <a:off x="2837940" y="4938804"/>
            <a:ext cx="6545179"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28F1852-D856-FB4B-980D-F4AA05C0F98C}"/>
              </a:ext>
            </a:extLst>
          </p:cNvPr>
          <p:cNvPicPr>
            <a:picLocks noChangeAspect="1"/>
          </p:cNvPicPr>
          <p:nvPr/>
        </p:nvPicPr>
        <p:blipFill>
          <a:blip r:embed="rId3">
            <a:alphaModFix/>
          </a:blip>
          <a:stretch>
            <a:fillRect/>
          </a:stretch>
        </p:blipFill>
        <p:spPr>
          <a:xfrm>
            <a:off x="4900463" y="1074240"/>
            <a:ext cx="2391069" cy="577618"/>
          </a:xfrm>
          <a:prstGeom prst="rect">
            <a:avLst/>
          </a:prstGeom>
        </p:spPr>
      </p:pic>
    </p:spTree>
    <p:extLst>
      <p:ext uri="{BB962C8B-B14F-4D97-AF65-F5344CB8AC3E}">
        <p14:creationId xmlns:p14="http://schemas.microsoft.com/office/powerpoint/2010/main" val="707219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012" y="2437808"/>
            <a:ext cx="6725397" cy="1232539"/>
          </a:xfrm>
        </p:spPr>
        <p:txBody>
          <a:bodyPr>
            <a:normAutofit fontScale="90000"/>
          </a:bodyPr>
          <a:lstStyle/>
          <a:p>
            <a:r>
              <a:rPr lang="en-AU" dirty="0" smtClean="0">
                <a:solidFill>
                  <a:schemeClr val="accent1">
                    <a:lumMod val="50000"/>
                  </a:schemeClr>
                </a:solidFill>
              </a:rPr>
              <a:t>OAWG   =   CWGC </a:t>
            </a:r>
            <a:endParaRPr lang="en-AU" dirty="0">
              <a:solidFill>
                <a:schemeClr val="accent1">
                  <a:lumMod val="50000"/>
                </a:schemeClr>
              </a:solidFill>
            </a:endParaRPr>
          </a:p>
        </p:txBody>
      </p:sp>
      <p:sp>
        <p:nvSpPr>
          <p:cNvPr id="3" name="Text Placeholder 2"/>
          <p:cNvSpPr>
            <a:spLocks noGrp="1"/>
          </p:cNvSpPr>
          <p:nvPr>
            <p:ph type="body" idx="1"/>
          </p:nvPr>
        </p:nvSpPr>
        <p:spPr>
          <a:xfrm>
            <a:off x="669012" y="4042542"/>
            <a:ext cx="7604784" cy="2771213"/>
          </a:xfrm>
        </p:spPr>
        <p:txBody>
          <a:bodyPr>
            <a:noAutofit/>
          </a:bodyPr>
          <a:lstStyle/>
          <a:p>
            <a:r>
              <a:rPr lang="en-AU" sz="4400" dirty="0" smtClean="0">
                <a:solidFill>
                  <a:schemeClr val="accent1">
                    <a:lumMod val="50000"/>
                  </a:schemeClr>
                </a:solidFill>
              </a:rPr>
              <a:t>In Australia, Papua New Guinea and the Solomon Islands. </a:t>
            </a:r>
            <a:endParaRPr lang="en-AU" sz="4400" dirty="0">
              <a:solidFill>
                <a:schemeClr val="accent1">
                  <a:lumMod val="50000"/>
                </a:schemeClr>
              </a:solidFill>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1769" y="741051"/>
            <a:ext cx="2141951" cy="1339627"/>
          </a:xfrm>
          <a:prstGeom prst="rect">
            <a:avLst/>
          </a:prstGeom>
        </p:spPr>
      </p:pic>
      <p:pic>
        <p:nvPicPr>
          <p:cNvPr id="6" name="Picture 5"/>
          <p:cNvPicPr>
            <a:picLocks noChangeAspect="1"/>
          </p:cNvPicPr>
          <p:nvPr/>
        </p:nvPicPr>
        <p:blipFill>
          <a:blip r:embed="rId3"/>
          <a:stretch>
            <a:fillRect/>
          </a:stretch>
        </p:blipFill>
        <p:spPr>
          <a:xfrm>
            <a:off x="4031710" y="741051"/>
            <a:ext cx="2645574" cy="1696757"/>
          </a:xfrm>
          <a:prstGeom prst="rect">
            <a:avLst/>
          </a:prstGeom>
        </p:spPr>
      </p:pic>
    </p:spTree>
    <p:extLst>
      <p:ext uri="{BB962C8B-B14F-4D97-AF65-F5344CB8AC3E}">
        <p14:creationId xmlns:p14="http://schemas.microsoft.com/office/powerpoint/2010/main" val="1720751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53" y="-129339"/>
            <a:ext cx="12478085" cy="7470670"/>
          </a:xfrm>
          <a:prstGeom prst="rect">
            <a:avLst/>
          </a:prstGeom>
        </p:spPr>
      </p:pic>
    </p:spTree>
    <p:extLst>
      <p:ext uri="{BB962C8B-B14F-4D97-AF65-F5344CB8AC3E}">
        <p14:creationId xmlns:p14="http://schemas.microsoft.com/office/powerpoint/2010/main" val="698118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5482" y="263114"/>
            <a:ext cx="8083716" cy="1077218"/>
          </a:xfrm>
          <a:prstGeom prst="rect">
            <a:avLst/>
          </a:prstGeom>
          <a:noFill/>
        </p:spPr>
        <p:txBody>
          <a:bodyPr wrap="square" rtlCol="0">
            <a:spAutoFit/>
          </a:bodyPr>
          <a:lstStyle/>
          <a:p>
            <a:pPr algn="ctr"/>
            <a:r>
              <a:rPr lang="en-AU" sz="3200" dirty="0" smtClean="0">
                <a:solidFill>
                  <a:schemeClr val="accent6"/>
                </a:solidFill>
              </a:rPr>
              <a:t>To be eligible for official commemoration, veterans will have met the following criteria:</a:t>
            </a:r>
            <a:endParaRPr lang="en-AU" sz="3200" dirty="0">
              <a:solidFill>
                <a:schemeClr val="accent6"/>
              </a:solidFill>
            </a:endParaRPr>
          </a:p>
        </p:txBody>
      </p:sp>
      <p:sp>
        <p:nvSpPr>
          <p:cNvPr id="8" name="Rectangle 7"/>
          <p:cNvSpPr/>
          <p:nvPr/>
        </p:nvSpPr>
        <p:spPr>
          <a:xfrm>
            <a:off x="257395" y="1630053"/>
            <a:ext cx="8160668" cy="646331"/>
          </a:xfrm>
          <a:prstGeom prst="rect">
            <a:avLst/>
          </a:prstGeom>
        </p:spPr>
        <p:txBody>
          <a:bodyPr wrap="square">
            <a:spAutoFit/>
          </a:bodyPr>
          <a:lstStyle/>
          <a:p>
            <a:r>
              <a:rPr lang="en-AU" b="1" dirty="0" smtClean="0">
                <a:solidFill>
                  <a:schemeClr val="accent6"/>
                </a:solidFill>
              </a:rPr>
              <a:t>A veteran of a war or a conflict who is:</a:t>
            </a:r>
          </a:p>
          <a:p>
            <a:pPr marL="285750" indent="-285750">
              <a:buFont typeface="Arial" panose="020B0604020202020204" pitchFamily="34" charset="0"/>
              <a:buChar char="•"/>
            </a:pPr>
            <a:r>
              <a:rPr lang="en-AU" dirty="0" smtClean="0">
                <a:solidFill>
                  <a:schemeClr val="accent6"/>
                </a:solidFill>
              </a:rPr>
              <a:t>a </a:t>
            </a:r>
            <a:r>
              <a:rPr lang="en-AU" dirty="0">
                <a:solidFill>
                  <a:schemeClr val="accent6"/>
                </a:solidFill>
              </a:rPr>
              <a:t>Victoria Cross recipient</a:t>
            </a:r>
            <a:r>
              <a:rPr lang="en-AU" dirty="0" smtClean="0">
                <a:solidFill>
                  <a:schemeClr val="accent6"/>
                </a:solidFill>
              </a:rPr>
              <a:t>;</a:t>
            </a:r>
            <a:endParaRPr lang="en-AU" dirty="0">
              <a:solidFill>
                <a:schemeClr val="accent6"/>
              </a:solidFill>
            </a:endParaRPr>
          </a:p>
        </p:txBody>
      </p:sp>
      <p:sp>
        <p:nvSpPr>
          <p:cNvPr id="10" name="TextBox 9"/>
          <p:cNvSpPr txBox="1"/>
          <p:nvPr/>
        </p:nvSpPr>
        <p:spPr>
          <a:xfrm>
            <a:off x="236559" y="2635077"/>
            <a:ext cx="8601074" cy="646331"/>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chemeClr val="accent6"/>
                </a:solidFill>
              </a:rPr>
              <a:t>in receipt of a Totally &amp; Permanently Incapacitated pension (TPI) at the time of death and where the veteran has seen service in a war or conflict</a:t>
            </a:r>
            <a:r>
              <a:rPr lang="en-AU" dirty="0" smtClean="0">
                <a:solidFill>
                  <a:schemeClr val="accent6"/>
                </a:solidFill>
              </a:rPr>
              <a:t>;</a:t>
            </a:r>
            <a:endParaRPr lang="en-AU" dirty="0">
              <a:solidFill>
                <a:schemeClr val="accent6"/>
              </a:solidFill>
            </a:endParaRPr>
          </a:p>
        </p:txBody>
      </p:sp>
      <p:sp>
        <p:nvSpPr>
          <p:cNvPr id="11" name="TextBox 10"/>
          <p:cNvSpPr txBox="1"/>
          <p:nvPr/>
        </p:nvSpPr>
        <p:spPr>
          <a:xfrm>
            <a:off x="236559" y="3460754"/>
            <a:ext cx="7615989" cy="646331"/>
          </a:xfrm>
          <a:prstGeom prst="rect">
            <a:avLst/>
          </a:prstGeom>
          <a:noFill/>
        </p:spPr>
        <p:txBody>
          <a:bodyPr wrap="square" rtlCol="0">
            <a:spAutoFit/>
          </a:bodyPr>
          <a:lstStyle/>
          <a:p>
            <a:pPr marL="285750" lvl="0" indent="-285750">
              <a:buFont typeface="Arial" panose="020B0604020202020204" pitchFamily="34" charset="0"/>
              <a:buChar char="•"/>
            </a:pPr>
            <a:r>
              <a:rPr lang="en-AU" dirty="0">
                <a:solidFill>
                  <a:srgbClr val="223C71"/>
                </a:solidFill>
              </a:rPr>
              <a:t>in receipt of an Extreme Disablement Adjustment (EDA) and where the veteran has seen service in a war or conflict</a:t>
            </a:r>
            <a:r>
              <a:rPr lang="en-AU" dirty="0" smtClean="0">
                <a:solidFill>
                  <a:srgbClr val="223C71"/>
                </a:solidFill>
              </a:rPr>
              <a:t>;</a:t>
            </a:r>
            <a:endParaRPr lang="en-AU" dirty="0">
              <a:solidFill>
                <a:srgbClr val="223C71"/>
              </a:solidFill>
            </a:endParaRPr>
          </a:p>
        </p:txBody>
      </p:sp>
      <p:sp>
        <p:nvSpPr>
          <p:cNvPr id="12" name="TextBox 11"/>
          <p:cNvSpPr txBox="1"/>
          <p:nvPr/>
        </p:nvSpPr>
        <p:spPr>
          <a:xfrm>
            <a:off x="257395" y="4196929"/>
            <a:ext cx="8817643" cy="646331"/>
          </a:xfrm>
          <a:prstGeom prst="rect">
            <a:avLst/>
          </a:prstGeom>
          <a:noFill/>
        </p:spPr>
        <p:txBody>
          <a:bodyPr wrap="square" rtlCol="0">
            <a:spAutoFit/>
          </a:bodyPr>
          <a:lstStyle/>
          <a:p>
            <a:pPr marL="285750" lvl="0" indent="-285750">
              <a:buFont typeface="Arial" panose="020B0604020202020204" pitchFamily="34" charset="0"/>
              <a:buChar char="•"/>
            </a:pPr>
            <a:r>
              <a:rPr lang="en-AU" dirty="0">
                <a:solidFill>
                  <a:srgbClr val="223C71"/>
                </a:solidFill>
              </a:rPr>
              <a:t>in receipt of a temporary Special Rate Pension (TSR) or Intermediate Rate Pension (INT) and where the veteran has seen service in a war or conflict</a:t>
            </a:r>
            <a:r>
              <a:rPr lang="en-AU" dirty="0" smtClean="0">
                <a:solidFill>
                  <a:srgbClr val="223C71"/>
                </a:solidFill>
              </a:rPr>
              <a:t>;</a:t>
            </a:r>
            <a:endParaRPr lang="en-AU" dirty="0">
              <a:solidFill>
                <a:srgbClr val="223C71"/>
              </a:solidFill>
            </a:endParaRPr>
          </a:p>
        </p:txBody>
      </p:sp>
      <p:sp>
        <p:nvSpPr>
          <p:cNvPr id="13" name="Rectangle 12"/>
          <p:cNvSpPr/>
          <p:nvPr/>
        </p:nvSpPr>
        <p:spPr>
          <a:xfrm>
            <a:off x="236559" y="4932763"/>
            <a:ext cx="8420601" cy="369332"/>
          </a:xfrm>
          <a:prstGeom prst="rect">
            <a:avLst/>
          </a:prstGeom>
        </p:spPr>
        <p:txBody>
          <a:bodyPr wrap="square">
            <a:spAutoFit/>
          </a:bodyPr>
          <a:lstStyle/>
          <a:p>
            <a:pPr marL="285750" lvl="0" indent="-285750">
              <a:buFont typeface="Arial" panose="020B0604020202020204" pitchFamily="34" charset="0"/>
              <a:buChar char="•"/>
            </a:pPr>
            <a:r>
              <a:rPr lang="en-AU" dirty="0">
                <a:solidFill>
                  <a:srgbClr val="223C71"/>
                </a:solidFill>
              </a:rPr>
              <a:t>a multiple amputee on Section 27.1 maximum pension rate</a:t>
            </a:r>
            <a:r>
              <a:rPr lang="en-AU" dirty="0" smtClean="0">
                <a:solidFill>
                  <a:srgbClr val="223C71"/>
                </a:solidFill>
              </a:rPr>
              <a:t>;</a:t>
            </a:r>
            <a:endParaRPr lang="en-AU" dirty="0">
              <a:solidFill>
                <a:srgbClr val="223C71"/>
              </a:solidFill>
            </a:endParaRPr>
          </a:p>
        </p:txBody>
      </p:sp>
      <p:sp>
        <p:nvSpPr>
          <p:cNvPr id="14" name="TextBox 13"/>
          <p:cNvSpPr txBox="1"/>
          <p:nvPr/>
        </p:nvSpPr>
        <p:spPr>
          <a:xfrm>
            <a:off x="236559" y="5371538"/>
            <a:ext cx="8105397" cy="369332"/>
          </a:xfrm>
          <a:prstGeom prst="rect">
            <a:avLst/>
          </a:prstGeom>
          <a:noFill/>
        </p:spPr>
        <p:txBody>
          <a:bodyPr wrap="square" rtlCol="0">
            <a:spAutoFit/>
          </a:bodyPr>
          <a:lstStyle/>
          <a:p>
            <a:pPr marL="285750" lvl="0" indent="-285750">
              <a:buFont typeface="Arial" panose="020B0604020202020204" pitchFamily="34" charset="0"/>
              <a:buChar char="•"/>
            </a:pPr>
            <a:r>
              <a:rPr lang="en-AU" dirty="0">
                <a:solidFill>
                  <a:srgbClr val="223C71"/>
                </a:solidFill>
              </a:rPr>
              <a:t>an ex-prisoner of war; </a:t>
            </a:r>
          </a:p>
        </p:txBody>
      </p:sp>
      <p:sp>
        <p:nvSpPr>
          <p:cNvPr id="15" name="TextBox 14"/>
          <p:cNvSpPr txBox="1"/>
          <p:nvPr/>
        </p:nvSpPr>
        <p:spPr>
          <a:xfrm>
            <a:off x="257395" y="5907637"/>
            <a:ext cx="8674768" cy="369332"/>
          </a:xfrm>
          <a:prstGeom prst="rect">
            <a:avLst/>
          </a:prstGeom>
          <a:noFill/>
        </p:spPr>
        <p:txBody>
          <a:bodyPr wrap="square" rtlCol="0">
            <a:spAutoFit/>
          </a:bodyPr>
          <a:lstStyle/>
          <a:p>
            <a:pPr lvl="0"/>
            <a:r>
              <a:rPr lang="en-AU" dirty="0" smtClean="0">
                <a:solidFill>
                  <a:srgbClr val="223C71"/>
                </a:solidFill>
              </a:rPr>
              <a:t>Or whose </a:t>
            </a:r>
            <a:r>
              <a:rPr lang="en-AU" dirty="0">
                <a:solidFill>
                  <a:srgbClr val="223C71"/>
                </a:solidFill>
              </a:rPr>
              <a:t>death has subsequently been accepted as being due to war </a:t>
            </a:r>
            <a:r>
              <a:rPr lang="en-AU" dirty="0" smtClean="0">
                <a:solidFill>
                  <a:srgbClr val="223C71"/>
                </a:solidFill>
              </a:rPr>
              <a:t>service.</a:t>
            </a:r>
            <a:endParaRPr lang="en-AU" dirty="0">
              <a:solidFill>
                <a:srgbClr val="223C71"/>
              </a:solidFill>
            </a:endParaRPr>
          </a:p>
        </p:txBody>
      </p:sp>
      <p:sp>
        <p:nvSpPr>
          <p:cNvPr id="16" name="TextBox 15"/>
          <p:cNvSpPr txBox="1"/>
          <p:nvPr/>
        </p:nvSpPr>
        <p:spPr>
          <a:xfrm>
            <a:off x="8837633" y="291225"/>
            <a:ext cx="3116962" cy="2677656"/>
          </a:xfrm>
          <a:prstGeom prst="rect">
            <a:avLst/>
          </a:prstGeom>
          <a:noFill/>
        </p:spPr>
        <p:txBody>
          <a:bodyPr wrap="square" rtlCol="0">
            <a:spAutoFit/>
          </a:bodyPr>
          <a:lstStyle/>
          <a:p>
            <a:pPr algn="ctr"/>
            <a:r>
              <a:rPr lang="en-AU" sz="2800" b="1" dirty="0" smtClean="0">
                <a:solidFill>
                  <a:schemeClr val="bg1"/>
                </a:solidFill>
              </a:rPr>
              <a:t>Post War Commemorations are mostly located in general and civil cemeteries and crematoriums</a:t>
            </a:r>
            <a:endParaRPr lang="en-AU" sz="2800" b="1" dirty="0">
              <a:solidFill>
                <a:schemeClr val="bg1"/>
              </a:solidFill>
            </a:endParaRPr>
          </a:p>
        </p:txBody>
      </p:sp>
    </p:spTree>
    <p:extLst>
      <p:ext uri="{BB962C8B-B14F-4D97-AF65-F5344CB8AC3E}">
        <p14:creationId xmlns:p14="http://schemas.microsoft.com/office/powerpoint/2010/main" val="222449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4000" dirty="0">
                <a:solidFill>
                  <a:schemeClr val="accent6"/>
                </a:solidFill>
              </a:rPr>
              <a:t>What </a:t>
            </a:r>
            <a:r>
              <a:rPr lang="en-AU" sz="4000" dirty="0" smtClean="0">
                <a:solidFill>
                  <a:schemeClr val="accent6"/>
                </a:solidFill>
              </a:rPr>
              <a:t>forms do </a:t>
            </a:r>
            <a:r>
              <a:rPr lang="en-AU" sz="4000" dirty="0">
                <a:solidFill>
                  <a:schemeClr val="accent6"/>
                </a:solidFill>
              </a:rPr>
              <a:t>Official </a:t>
            </a:r>
            <a:r>
              <a:rPr lang="en-AU" sz="4000" dirty="0" smtClean="0">
                <a:solidFill>
                  <a:schemeClr val="accent6"/>
                </a:solidFill>
              </a:rPr>
              <a:t>Commemorations </a:t>
            </a:r>
            <a:r>
              <a:rPr lang="en-AU" sz="4000" dirty="0">
                <a:solidFill>
                  <a:schemeClr val="accent6"/>
                </a:solidFill>
              </a:rPr>
              <a:t>take?</a:t>
            </a:r>
          </a:p>
        </p:txBody>
      </p:sp>
      <p:sp>
        <p:nvSpPr>
          <p:cNvPr id="3" name="Content Placeholder 2"/>
          <p:cNvSpPr>
            <a:spLocks noGrp="1"/>
          </p:cNvSpPr>
          <p:nvPr>
            <p:ph idx="1"/>
          </p:nvPr>
        </p:nvSpPr>
        <p:spPr>
          <a:xfrm>
            <a:off x="838200" y="1825625"/>
            <a:ext cx="10515600" cy="2565901"/>
          </a:xfrm>
        </p:spPr>
        <p:txBody>
          <a:bodyPr>
            <a:normAutofit/>
          </a:bodyPr>
          <a:lstStyle/>
          <a:p>
            <a:pPr marL="514350" indent="-514350">
              <a:buFont typeface="Arial" panose="020B0604020202020204" pitchFamily="34" charset="0"/>
              <a:buAutoNum type="arabicPeriod"/>
            </a:pPr>
            <a:r>
              <a:rPr lang="en-AU" sz="4000" dirty="0">
                <a:solidFill>
                  <a:schemeClr val="accent6"/>
                </a:solidFill>
              </a:rPr>
              <a:t>A memorial in a crematorium (niche or garden ashes placement)</a:t>
            </a:r>
          </a:p>
          <a:p>
            <a:pPr marL="514350" indent="-514350">
              <a:buAutoNum type="arabicPeriod"/>
            </a:pPr>
            <a:r>
              <a:rPr lang="en-AU" sz="4000" dirty="0" smtClean="0">
                <a:solidFill>
                  <a:schemeClr val="accent6"/>
                </a:solidFill>
              </a:rPr>
              <a:t>A commemoration in a lawn or general cemetery</a:t>
            </a:r>
          </a:p>
        </p:txBody>
      </p:sp>
      <p:sp>
        <p:nvSpPr>
          <p:cNvPr id="4" name="Slide Number Placeholder 3"/>
          <p:cNvSpPr>
            <a:spLocks noGrp="1"/>
          </p:cNvSpPr>
          <p:nvPr>
            <p:ph type="sldNum" sz="quarter" idx="12"/>
          </p:nvPr>
        </p:nvSpPr>
        <p:spPr/>
        <p:txBody>
          <a:bodyPr/>
          <a:lstStyle/>
          <a:p>
            <a:fld id="{A8F09C50-872B-D04D-8806-D9B1F4E15D0B}" type="slidenum">
              <a:rPr lang="en-US" smtClean="0"/>
              <a:t>19</a:t>
            </a:fld>
            <a:endParaRPr lang="en-US"/>
          </a:p>
        </p:txBody>
      </p:sp>
      <p:sp>
        <p:nvSpPr>
          <p:cNvPr id="5" name="TextBox 4"/>
          <p:cNvSpPr txBox="1"/>
          <p:nvPr/>
        </p:nvSpPr>
        <p:spPr>
          <a:xfrm>
            <a:off x="838200" y="4451686"/>
            <a:ext cx="10551694" cy="1323439"/>
          </a:xfrm>
          <a:prstGeom prst="rect">
            <a:avLst/>
          </a:prstGeom>
          <a:noFill/>
        </p:spPr>
        <p:txBody>
          <a:bodyPr wrap="square" rtlCol="0">
            <a:spAutoFit/>
          </a:bodyPr>
          <a:lstStyle/>
          <a:p>
            <a:r>
              <a:rPr lang="en-AU" sz="4000" dirty="0" smtClean="0">
                <a:solidFill>
                  <a:srgbClr val="00B0F0"/>
                </a:solidFill>
              </a:rPr>
              <a:t>3. Memorial </a:t>
            </a:r>
            <a:r>
              <a:rPr lang="en-AU" sz="4000" dirty="0">
                <a:solidFill>
                  <a:srgbClr val="00B0F0"/>
                </a:solidFill>
              </a:rPr>
              <a:t>in an Australian Government managed Garden of Remembrance </a:t>
            </a:r>
          </a:p>
        </p:txBody>
      </p:sp>
    </p:spTree>
    <p:extLst>
      <p:ext uri="{BB962C8B-B14F-4D97-AF65-F5344CB8AC3E}">
        <p14:creationId xmlns:p14="http://schemas.microsoft.com/office/powerpoint/2010/main" val="17972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20000"/>
                <a:lumOff val="8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00897-1D78-F745-AA85-654325B4563F}"/>
              </a:ext>
            </a:extLst>
          </p:cNvPr>
          <p:cNvSpPr>
            <a:spLocks noGrp="1"/>
          </p:cNvSpPr>
          <p:nvPr>
            <p:ph type="title"/>
          </p:nvPr>
        </p:nvSpPr>
        <p:spPr>
          <a:xfrm>
            <a:off x="545690" y="0"/>
            <a:ext cx="10515600" cy="1325563"/>
          </a:xfrm>
        </p:spPr>
        <p:txBody>
          <a:bodyPr/>
          <a:lstStyle/>
          <a:p>
            <a:r>
              <a:rPr lang="en-AU" dirty="0" smtClean="0">
                <a:solidFill>
                  <a:schemeClr val="accent6"/>
                </a:solidFill>
              </a:rPr>
              <a:t>Acknowledgements</a:t>
            </a:r>
            <a:endParaRPr lang="en-US" dirty="0">
              <a:solidFill>
                <a:schemeClr val="accent6"/>
              </a:solidFill>
            </a:endParaRPr>
          </a:p>
        </p:txBody>
      </p:sp>
      <p:sp>
        <p:nvSpPr>
          <p:cNvPr id="3" name="Content Placeholder 2">
            <a:extLst>
              <a:ext uri="{FF2B5EF4-FFF2-40B4-BE49-F238E27FC236}">
                <a16:creationId xmlns:a16="http://schemas.microsoft.com/office/drawing/2014/main" id="{503F5A62-0E0E-914B-AABA-EC2C306A3986}"/>
              </a:ext>
            </a:extLst>
          </p:cNvPr>
          <p:cNvSpPr>
            <a:spLocks noGrp="1"/>
          </p:cNvSpPr>
          <p:nvPr>
            <p:ph idx="1"/>
          </p:nvPr>
        </p:nvSpPr>
        <p:spPr>
          <a:xfrm>
            <a:off x="545689" y="1099023"/>
            <a:ext cx="10808110" cy="2167266"/>
          </a:xfrm>
        </p:spPr>
        <p:txBody>
          <a:bodyPr>
            <a:noAutofit/>
          </a:bodyPr>
          <a:lstStyle/>
          <a:p>
            <a:pPr marL="0" indent="0">
              <a:buNone/>
            </a:pPr>
            <a:r>
              <a:rPr lang="en-AU" sz="2400" b="1" dirty="0" smtClean="0">
                <a:solidFill>
                  <a:schemeClr val="accent6"/>
                </a:solidFill>
                <a:latin typeface="Calibri Light" panose="020F0302020204030204" pitchFamily="34" charset="0"/>
                <a:cs typeface="Calibri Light" panose="020F0302020204030204" pitchFamily="34" charset="0"/>
              </a:rPr>
              <a:t>The Office of Australian </a:t>
            </a:r>
            <a:r>
              <a:rPr lang="en-AU" sz="2400" b="1" dirty="0">
                <a:solidFill>
                  <a:schemeClr val="accent6"/>
                </a:solidFill>
                <a:latin typeface="Calibri Light" panose="020F0302020204030204" pitchFamily="34" charset="0"/>
                <a:cs typeface="Calibri Light" panose="020F0302020204030204" pitchFamily="34" charset="0"/>
              </a:rPr>
              <a:t>War Graves acknowledges the Custodians of the lands and waters </a:t>
            </a:r>
            <a:r>
              <a:rPr lang="en-AU" sz="2400" b="1" dirty="0" smtClean="0">
                <a:solidFill>
                  <a:schemeClr val="accent6"/>
                </a:solidFill>
                <a:latin typeface="Calibri Light" panose="020F0302020204030204" pitchFamily="34" charset="0"/>
                <a:cs typeface="Calibri Light" panose="020F0302020204030204" pitchFamily="34" charset="0"/>
              </a:rPr>
              <a:t>ways where the war and post war dead of our nation are at rest.  </a:t>
            </a:r>
          </a:p>
          <a:p>
            <a:pPr marL="0" indent="0">
              <a:buNone/>
            </a:pPr>
            <a:r>
              <a:rPr lang="en-AU" sz="2400" b="1" dirty="0" smtClean="0">
                <a:solidFill>
                  <a:schemeClr val="accent6"/>
                </a:solidFill>
                <a:latin typeface="Calibri Light" panose="020F0302020204030204" pitchFamily="34" charset="0"/>
                <a:cs typeface="Calibri Light" panose="020F0302020204030204" pitchFamily="34" charset="0"/>
              </a:rPr>
              <a:t>We recognise the </a:t>
            </a:r>
            <a:r>
              <a:rPr lang="en-AU" sz="2400" b="1" dirty="0">
                <a:solidFill>
                  <a:schemeClr val="accent6"/>
                </a:solidFill>
                <a:latin typeface="Calibri Light" panose="020F0302020204030204" pitchFamily="34" charset="0"/>
                <a:cs typeface="Calibri Light" panose="020F0302020204030204" pitchFamily="34" charset="0"/>
              </a:rPr>
              <a:t>continuing responsibilities </a:t>
            </a:r>
            <a:r>
              <a:rPr lang="en-AU" sz="2400" b="1" dirty="0" smtClean="0">
                <a:solidFill>
                  <a:schemeClr val="accent6"/>
                </a:solidFill>
                <a:latin typeface="Calibri Light" panose="020F0302020204030204" pitchFamily="34" charset="0"/>
                <a:cs typeface="Calibri Light" panose="020F0302020204030204" pitchFamily="34" charset="0"/>
              </a:rPr>
              <a:t>Custodians have to </a:t>
            </a:r>
            <a:r>
              <a:rPr lang="en-AU" sz="2400" b="1" dirty="0">
                <a:solidFill>
                  <a:schemeClr val="accent6"/>
                </a:solidFill>
                <a:latin typeface="Calibri Light" panose="020F0302020204030204" pitchFamily="34" charset="0"/>
                <a:cs typeface="Calibri Light" panose="020F0302020204030204" pitchFamily="34" charset="0"/>
              </a:rPr>
              <a:t>care for country at these sites of </a:t>
            </a:r>
            <a:r>
              <a:rPr lang="en-AU" sz="2400" b="1" dirty="0" smtClean="0">
                <a:solidFill>
                  <a:schemeClr val="accent6"/>
                </a:solidFill>
                <a:latin typeface="Calibri Light" panose="020F0302020204030204" pitchFamily="34" charset="0"/>
                <a:cs typeface="Calibri Light" panose="020F0302020204030204" pitchFamily="34" charset="0"/>
              </a:rPr>
              <a:t>commemoration and remembrance. </a:t>
            </a:r>
            <a:r>
              <a:rPr lang="en-AU" sz="2400" b="1" dirty="0">
                <a:solidFill>
                  <a:schemeClr val="accent6"/>
                </a:solidFill>
                <a:latin typeface="Calibri Light" panose="020F0302020204030204" pitchFamily="34" charset="0"/>
                <a:cs typeface="Calibri Light" panose="020F0302020204030204" pitchFamily="34" charset="0"/>
              </a:rPr>
              <a:t>We pay our respects to Elders </a:t>
            </a:r>
            <a:r>
              <a:rPr lang="en-AU" sz="2400" b="1" dirty="0" smtClean="0">
                <a:solidFill>
                  <a:schemeClr val="accent6"/>
                </a:solidFill>
                <a:latin typeface="Calibri Light" panose="020F0302020204030204" pitchFamily="34" charset="0"/>
                <a:cs typeface="Calibri Light" panose="020F0302020204030204" pitchFamily="34" charset="0"/>
              </a:rPr>
              <a:t>past, present and emerging </a:t>
            </a:r>
            <a:r>
              <a:rPr lang="en-AU" sz="2400" b="1" dirty="0">
                <a:solidFill>
                  <a:schemeClr val="accent6"/>
                </a:solidFill>
                <a:latin typeface="Calibri Light" panose="020F0302020204030204" pitchFamily="34" charset="0"/>
                <a:cs typeface="Calibri Light" panose="020F0302020204030204" pitchFamily="34" charset="0"/>
              </a:rPr>
              <a:t>and extend </a:t>
            </a:r>
            <a:r>
              <a:rPr lang="en-AU" sz="2400" b="1" dirty="0" smtClean="0">
                <a:solidFill>
                  <a:schemeClr val="accent6"/>
                </a:solidFill>
                <a:latin typeface="Calibri Light" panose="020F0302020204030204" pitchFamily="34" charset="0"/>
                <a:cs typeface="Calibri Light" panose="020F0302020204030204" pitchFamily="34" charset="0"/>
              </a:rPr>
              <a:t>those respects </a:t>
            </a:r>
            <a:r>
              <a:rPr lang="en-AU" sz="2400" b="1" dirty="0">
                <a:solidFill>
                  <a:schemeClr val="accent6"/>
                </a:solidFill>
                <a:latin typeface="Calibri Light" panose="020F0302020204030204" pitchFamily="34" charset="0"/>
                <a:cs typeface="Calibri Light" panose="020F0302020204030204" pitchFamily="34" charset="0"/>
              </a:rPr>
              <a:t>to all Aboriginal and Torres Strait Islander First </a:t>
            </a:r>
            <a:r>
              <a:rPr lang="en-AU" sz="2400" b="1" dirty="0" smtClean="0">
                <a:solidFill>
                  <a:schemeClr val="accent6"/>
                </a:solidFill>
                <a:latin typeface="Calibri Light" panose="020F0302020204030204" pitchFamily="34" charset="0"/>
                <a:cs typeface="Calibri Light" panose="020F0302020204030204" pitchFamily="34" charset="0"/>
              </a:rPr>
              <a:t>Nation Peoples. </a:t>
            </a:r>
          </a:p>
          <a:p>
            <a:pPr marL="0" indent="0">
              <a:buNone/>
            </a:pPr>
            <a:endParaRPr lang="en-AU" sz="1600" b="1" dirty="0">
              <a:solidFill>
                <a:schemeClr val="accent6"/>
              </a:solidFill>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0DDB9245-1ACA-A041-ACDD-1163F211BCB5}"/>
              </a:ext>
            </a:extLst>
          </p:cNvPr>
          <p:cNvSpPr>
            <a:spLocks noGrp="1"/>
          </p:cNvSpPr>
          <p:nvPr>
            <p:ph type="sldNum" sz="quarter" idx="12"/>
          </p:nvPr>
        </p:nvSpPr>
        <p:spPr/>
        <p:txBody>
          <a:bodyPr/>
          <a:lstStyle/>
          <a:p>
            <a:fld id="{A8F09C50-872B-D04D-8806-D9B1F4E15D0B}" type="slidenum">
              <a:rPr lang="en-US" smtClean="0">
                <a:latin typeface="Calibri" panose="020F0502020204030204" pitchFamily="34" charset="0"/>
              </a:rPr>
              <a:t>2</a:t>
            </a:fld>
            <a:endParaRPr lang="en-US" dirty="0">
              <a:latin typeface="Calibri" panose="020F0502020204030204" pitchFamily="34" charset="0"/>
            </a:endParaRPr>
          </a:p>
        </p:txBody>
      </p:sp>
      <p:sp>
        <p:nvSpPr>
          <p:cNvPr id="5" name="Rectangle 4"/>
          <p:cNvSpPr/>
          <p:nvPr/>
        </p:nvSpPr>
        <p:spPr>
          <a:xfrm>
            <a:off x="545689" y="3498176"/>
            <a:ext cx="11491529" cy="1015663"/>
          </a:xfrm>
          <a:prstGeom prst="rect">
            <a:avLst/>
          </a:prstGeom>
        </p:spPr>
        <p:txBody>
          <a:bodyPr wrap="square">
            <a:spAutoFit/>
          </a:bodyPr>
          <a:lstStyle/>
          <a:p>
            <a:r>
              <a:rPr lang="en-AU" sz="2400" b="1" dirty="0">
                <a:solidFill>
                  <a:schemeClr val="accent6"/>
                </a:solidFill>
                <a:latin typeface="Calibri Light" panose="020F0302020204030204" pitchFamily="34" charset="0"/>
                <a:cs typeface="Calibri Light" panose="020F0302020204030204" pitchFamily="34" charset="0"/>
              </a:rPr>
              <a:t>On behalf of my colleagues, I respectfully acknowledge the </a:t>
            </a:r>
            <a:r>
              <a:rPr lang="en-AU" sz="2400" b="1" dirty="0" smtClean="0">
                <a:solidFill>
                  <a:schemeClr val="accent6"/>
                </a:solidFill>
                <a:latin typeface="Calibri Light" panose="020F0302020204030204" pitchFamily="34" charset="0"/>
                <a:cs typeface="Calibri Light" panose="020F0302020204030204" pitchFamily="34" charset="0"/>
              </a:rPr>
              <a:t>Kaurna </a:t>
            </a:r>
            <a:r>
              <a:rPr lang="en-AU" sz="2400" b="1" dirty="0" err="1">
                <a:solidFill>
                  <a:schemeClr val="accent6"/>
                </a:solidFill>
                <a:latin typeface="Calibri Light" panose="020F0302020204030204" pitchFamily="34" charset="0"/>
                <a:cs typeface="Calibri Light" panose="020F0302020204030204" pitchFamily="34" charset="0"/>
              </a:rPr>
              <a:t>m</a:t>
            </a:r>
            <a:r>
              <a:rPr lang="en-AU" sz="2400" b="1" dirty="0" err="1" smtClean="0">
                <a:solidFill>
                  <a:schemeClr val="accent6"/>
                </a:solidFill>
                <a:latin typeface="Calibri Light" panose="020F0302020204030204" pitchFamily="34" charset="0"/>
                <a:cs typeface="Calibri Light" panose="020F0302020204030204" pitchFamily="34" charset="0"/>
              </a:rPr>
              <a:t>iyurna</a:t>
            </a:r>
            <a:r>
              <a:rPr lang="en-AU" sz="2400" b="1" dirty="0" smtClean="0">
                <a:solidFill>
                  <a:schemeClr val="accent6"/>
                </a:solidFill>
                <a:latin typeface="Calibri Light" panose="020F0302020204030204" pitchFamily="34" charset="0"/>
                <a:cs typeface="Calibri Light" panose="020F0302020204030204" pitchFamily="34" charset="0"/>
              </a:rPr>
              <a:t>.  </a:t>
            </a:r>
            <a:r>
              <a:rPr lang="en-AU" sz="2400" b="1" dirty="0">
                <a:solidFill>
                  <a:schemeClr val="accent6"/>
                </a:solidFill>
                <a:latin typeface="Calibri Light" panose="020F0302020204030204" pitchFamily="34" charset="0"/>
                <a:cs typeface="Calibri Light" panose="020F0302020204030204" pitchFamily="34" charset="0"/>
              </a:rPr>
              <a:t>It is a privilege to be </a:t>
            </a:r>
            <a:r>
              <a:rPr lang="en-AU" sz="2400" b="1" dirty="0" smtClean="0">
                <a:solidFill>
                  <a:schemeClr val="accent6"/>
                </a:solidFill>
                <a:latin typeface="Calibri Light" panose="020F0302020204030204" pitchFamily="34" charset="0"/>
                <a:cs typeface="Calibri Light" panose="020F0302020204030204" pitchFamily="34" charset="0"/>
              </a:rPr>
              <a:t>in your country again, </a:t>
            </a:r>
            <a:r>
              <a:rPr lang="en-AU" sz="2400" b="1" dirty="0">
                <a:solidFill>
                  <a:schemeClr val="accent6"/>
                </a:solidFill>
                <a:latin typeface="Calibri Light" panose="020F0302020204030204" pitchFamily="34" charset="0"/>
                <a:cs typeface="Calibri Light" panose="020F0302020204030204" pitchFamily="34" charset="0"/>
              </a:rPr>
              <a:t>and I thank you for your welcome. </a:t>
            </a:r>
          </a:p>
          <a:p>
            <a:endParaRPr lang="en-US" sz="1200" b="1" dirty="0">
              <a:solidFill>
                <a:schemeClr val="accent6"/>
              </a:solidFill>
              <a:latin typeface="Calibri Light" panose="020F0302020204030204" pitchFamily="34" charset="0"/>
              <a:cs typeface="Calibri Light" panose="020F0302020204030204" pitchFamily="34" charset="0"/>
            </a:endParaRPr>
          </a:p>
        </p:txBody>
      </p:sp>
      <p:sp>
        <p:nvSpPr>
          <p:cNvPr id="6" name="Rectangle 5"/>
          <p:cNvSpPr/>
          <p:nvPr/>
        </p:nvSpPr>
        <p:spPr>
          <a:xfrm>
            <a:off x="545689" y="4504355"/>
            <a:ext cx="11270073" cy="830997"/>
          </a:xfrm>
          <a:prstGeom prst="rect">
            <a:avLst/>
          </a:prstGeom>
        </p:spPr>
        <p:txBody>
          <a:bodyPr wrap="square">
            <a:spAutoFit/>
          </a:bodyPr>
          <a:lstStyle/>
          <a:p>
            <a:r>
              <a:rPr lang="en-US" sz="2400" b="1" dirty="0">
                <a:solidFill>
                  <a:schemeClr val="accent6"/>
                </a:solidFill>
                <a:latin typeface="Calibri Light" panose="020F0302020204030204" pitchFamily="34" charset="0"/>
                <a:cs typeface="Calibri Light" panose="020F0302020204030204" pitchFamily="34" charset="0"/>
              </a:rPr>
              <a:t>I </a:t>
            </a:r>
            <a:r>
              <a:rPr lang="en-US" sz="2400" b="1" dirty="0" smtClean="0">
                <a:solidFill>
                  <a:schemeClr val="accent6"/>
                </a:solidFill>
                <a:latin typeface="Calibri Light" panose="020F0302020204030204" pitchFamily="34" charset="0"/>
                <a:cs typeface="Calibri Light" panose="020F0302020204030204" pitchFamily="34" charset="0"/>
              </a:rPr>
              <a:t>acknowledge </a:t>
            </a:r>
            <a:r>
              <a:rPr lang="en-US" sz="2400" b="1" dirty="0">
                <a:solidFill>
                  <a:schemeClr val="accent6"/>
                </a:solidFill>
                <a:latin typeface="Calibri Light" panose="020F0302020204030204" pitchFamily="34" charset="0"/>
                <a:cs typeface="Calibri Light" panose="020F0302020204030204" pitchFamily="34" charset="0"/>
              </a:rPr>
              <a:t>also those amongst us who have served their nation in uniform. </a:t>
            </a:r>
            <a:endParaRPr lang="en-US" sz="2400" b="1" dirty="0" smtClean="0">
              <a:solidFill>
                <a:schemeClr val="accent6"/>
              </a:solidFill>
              <a:latin typeface="Calibri Light" panose="020F0302020204030204" pitchFamily="34" charset="0"/>
              <a:cs typeface="Calibri Light" panose="020F0302020204030204" pitchFamily="34" charset="0"/>
            </a:endParaRPr>
          </a:p>
          <a:p>
            <a:r>
              <a:rPr lang="en-US" sz="2400" b="1" dirty="0" smtClean="0">
                <a:solidFill>
                  <a:schemeClr val="accent6"/>
                </a:solidFill>
                <a:latin typeface="Calibri Light" panose="020F0302020204030204" pitchFamily="34" charset="0"/>
                <a:cs typeface="Calibri Light" panose="020F0302020204030204" pitchFamily="34" charset="0"/>
              </a:rPr>
              <a:t>Thank </a:t>
            </a:r>
            <a:r>
              <a:rPr lang="en-US" sz="2400" b="1" dirty="0">
                <a:solidFill>
                  <a:schemeClr val="accent6"/>
                </a:solidFill>
                <a:latin typeface="Calibri Light" panose="020F0302020204030204" pitchFamily="34" charset="0"/>
                <a:cs typeface="Calibri Light" panose="020F0302020204030204" pitchFamily="34" charset="0"/>
              </a:rPr>
              <a:t>you for your generosity and your service. </a:t>
            </a:r>
            <a:endParaRPr lang="en-AU" sz="2400" b="1" dirty="0">
              <a:solidFill>
                <a:schemeClr val="accent6"/>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350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86488"/>
            <a:ext cx="3810000" cy="6010275"/>
          </a:xfrm>
          <a:prstGeom prst="rect">
            <a:avLst/>
          </a:prstGeom>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val="0"/>
              </a:ext>
            </a:extLst>
          </a:blip>
          <a:srcRect b="16522"/>
          <a:stretch/>
        </p:blipFill>
        <p:spPr>
          <a:xfrm>
            <a:off x="4526548" y="3501689"/>
            <a:ext cx="4304632" cy="269507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8131" y="267451"/>
            <a:ext cx="2295525" cy="2924175"/>
          </a:xfrm>
          <a:prstGeom prst="rect">
            <a:avLst/>
          </a:prstGeom>
        </p:spPr>
      </p:pic>
    </p:spTree>
    <p:extLst>
      <p:ext uri="{BB962C8B-B14F-4D97-AF65-F5344CB8AC3E}">
        <p14:creationId xmlns:p14="http://schemas.microsoft.com/office/powerpoint/2010/main" val="363162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122333" cy="6858000"/>
          </a:xfrm>
          <a:prstGeom prst="rect">
            <a:avLst/>
          </a:prstGeom>
        </p:spPr>
      </p:pic>
      <p:pic>
        <p:nvPicPr>
          <p:cNvPr id="7" name="Picture 6"/>
          <p:cNvPicPr>
            <a:picLocks noChangeAspect="1"/>
          </p:cNvPicPr>
          <p:nvPr/>
        </p:nvPicPr>
        <p:blipFill>
          <a:blip r:embed="rId4"/>
          <a:stretch>
            <a:fillRect/>
          </a:stretch>
        </p:blipFill>
        <p:spPr>
          <a:xfrm>
            <a:off x="5319212" y="0"/>
            <a:ext cx="3687684" cy="2791326"/>
          </a:xfrm>
          <a:prstGeom prst="rect">
            <a:avLst/>
          </a:prstGeom>
        </p:spPr>
      </p:pic>
      <p:pic>
        <p:nvPicPr>
          <p:cNvPr id="8" name="Picture 7"/>
          <p:cNvPicPr>
            <a:picLocks noChangeAspect="1"/>
          </p:cNvPicPr>
          <p:nvPr/>
        </p:nvPicPr>
        <p:blipFill rotWithShape="1">
          <a:blip r:embed="rId5"/>
          <a:srcRect l="-2833" t="11351" r="7633" b="12153"/>
          <a:stretch/>
        </p:blipFill>
        <p:spPr>
          <a:xfrm>
            <a:off x="5319213" y="2995863"/>
            <a:ext cx="3596188" cy="1864895"/>
          </a:xfrm>
          <a:prstGeom prst="rect">
            <a:avLst/>
          </a:prstGeom>
        </p:spPr>
      </p:pic>
      <p:sp>
        <p:nvSpPr>
          <p:cNvPr id="15" name="TextBox 14"/>
          <p:cNvSpPr txBox="1"/>
          <p:nvPr/>
        </p:nvSpPr>
        <p:spPr>
          <a:xfrm>
            <a:off x="9006896" y="116124"/>
            <a:ext cx="3185103" cy="2585323"/>
          </a:xfrm>
          <a:prstGeom prst="rect">
            <a:avLst/>
          </a:prstGeom>
          <a:noFill/>
        </p:spPr>
        <p:txBody>
          <a:bodyPr wrap="square" rtlCol="0">
            <a:spAutoFit/>
          </a:bodyPr>
          <a:lstStyle/>
          <a:p>
            <a:r>
              <a:rPr lang="en-AU" b="1" dirty="0" smtClean="0">
                <a:solidFill>
                  <a:schemeClr val="bg1"/>
                </a:solidFill>
              </a:rPr>
              <a:t>Official Plaque</a:t>
            </a:r>
          </a:p>
          <a:p>
            <a:r>
              <a:rPr lang="en-AU" dirty="0" smtClean="0">
                <a:solidFill>
                  <a:schemeClr val="bg1"/>
                </a:solidFill>
              </a:rPr>
              <a:t>-    Rendered concrete</a:t>
            </a:r>
          </a:p>
          <a:p>
            <a:pPr marL="285750" indent="-285750">
              <a:buFontTx/>
              <a:buChar char="-"/>
            </a:pPr>
            <a:r>
              <a:rPr lang="en-AU" dirty="0" smtClean="0">
                <a:solidFill>
                  <a:schemeClr val="bg1"/>
                </a:solidFill>
              </a:rPr>
              <a:t>Specific placement of service details</a:t>
            </a:r>
          </a:p>
          <a:p>
            <a:pPr marL="285750" indent="-285750">
              <a:buFontTx/>
              <a:buChar char="-"/>
            </a:pPr>
            <a:r>
              <a:rPr lang="en-AU" dirty="0" smtClean="0">
                <a:solidFill>
                  <a:schemeClr val="bg1"/>
                </a:solidFill>
              </a:rPr>
              <a:t>Optional religious emblem on the left of the plaque</a:t>
            </a:r>
          </a:p>
          <a:p>
            <a:pPr marL="285750" indent="-285750">
              <a:buFontTx/>
              <a:buChar char="-"/>
            </a:pPr>
            <a:r>
              <a:rPr lang="en-AU" dirty="0" smtClean="0">
                <a:solidFill>
                  <a:schemeClr val="bg1"/>
                </a:solidFill>
              </a:rPr>
              <a:t>80 </a:t>
            </a:r>
            <a:r>
              <a:rPr lang="en-AU" dirty="0">
                <a:solidFill>
                  <a:schemeClr val="bg1"/>
                </a:solidFill>
              </a:rPr>
              <a:t>characters for a personal inscription</a:t>
            </a:r>
          </a:p>
          <a:p>
            <a:pPr marL="285750" indent="-285750">
              <a:buFontTx/>
              <a:buChar char="-"/>
            </a:pPr>
            <a:endParaRPr lang="en-AU" dirty="0" smtClean="0">
              <a:solidFill>
                <a:schemeClr val="bg1"/>
              </a:solidFill>
            </a:endParaRPr>
          </a:p>
        </p:txBody>
      </p:sp>
      <p:sp>
        <p:nvSpPr>
          <p:cNvPr id="17" name="TextBox 16"/>
          <p:cNvSpPr txBox="1"/>
          <p:nvPr/>
        </p:nvSpPr>
        <p:spPr>
          <a:xfrm>
            <a:off x="9485335" y="3779841"/>
            <a:ext cx="2610478" cy="1323439"/>
          </a:xfrm>
          <a:prstGeom prst="rect">
            <a:avLst/>
          </a:prstGeom>
          <a:noFill/>
        </p:spPr>
        <p:txBody>
          <a:bodyPr wrap="square" rtlCol="0">
            <a:spAutoFit/>
          </a:bodyPr>
          <a:lstStyle/>
          <a:p>
            <a:r>
              <a:rPr lang="en-AU" sz="2000" dirty="0" smtClean="0">
                <a:solidFill>
                  <a:schemeClr val="bg1"/>
                </a:solidFill>
              </a:rPr>
              <a:t>Private plaque placed on the middle or towards the foot of the grave</a:t>
            </a:r>
            <a:endParaRPr lang="en-AU" sz="2000" dirty="0">
              <a:solidFill>
                <a:schemeClr val="bg1"/>
              </a:solidFill>
            </a:endParaRPr>
          </a:p>
        </p:txBody>
      </p:sp>
      <p:pic>
        <p:nvPicPr>
          <p:cNvPr id="18" name="Picture 17"/>
          <p:cNvPicPr>
            <a:picLocks noChangeAspect="1"/>
          </p:cNvPicPr>
          <p:nvPr/>
        </p:nvPicPr>
        <p:blipFill>
          <a:blip r:embed="rId6"/>
          <a:stretch>
            <a:fillRect/>
          </a:stretch>
        </p:blipFill>
        <p:spPr>
          <a:xfrm>
            <a:off x="5494168" y="5466579"/>
            <a:ext cx="3686696" cy="1186885"/>
          </a:xfrm>
          <a:prstGeom prst="rect">
            <a:avLst/>
          </a:prstGeom>
        </p:spPr>
      </p:pic>
      <p:cxnSp>
        <p:nvCxnSpPr>
          <p:cNvPr id="20" name="Straight Connector 19"/>
          <p:cNvCxnSpPr/>
          <p:nvPr/>
        </p:nvCxnSpPr>
        <p:spPr>
          <a:xfrm>
            <a:off x="4656221" y="5654842"/>
            <a:ext cx="837947" cy="64970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441032" y="3928310"/>
            <a:ext cx="23220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092117" y="1601266"/>
            <a:ext cx="2526631" cy="240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011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9842" y="539646"/>
            <a:ext cx="8544395" cy="523220"/>
          </a:xfrm>
          <a:prstGeom prst="rect">
            <a:avLst/>
          </a:prstGeom>
          <a:noFill/>
        </p:spPr>
        <p:txBody>
          <a:bodyPr wrap="square" rtlCol="0">
            <a:spAutoFit/>
          </a:bodyPr>
          <a:lstStyle/>
          <a:p>
            <a:r>
              <a:rPr lang="en-AU" sz="2800" dirty="0" smtClean="0">
                <a:solidFill>
                  <a:schemeClr val="bg1"/>
                </a:solidFill>
                <a:latin typeface="Consolas" panose="020B0609020204030204" pitchFamily="49" charset="0"/>
              </a:rPr>
              <a:t>Papua New Guinea – Bomana War Cemetery</a:t>
            </a:r>
            <a:endParaRPr lang="en-AU" sz="2800" dirty="0">
              <a:solidFill>
                <a:schemeClr val="bg1"/>
              </a:solidFill>
              <a:latin typeface="Consolas" panose="020B0609020204030204" pitchFamily="49"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5159" y="1876926"/>
            <a:ext cx="4614692" cy="3332747"/>
          </a:xfrm>
          <a:prstGeom prst="rect">
            <a:avLst/>
          </a:prstGeom>
        </p:spPr>
      </p:pic>
      <p:sp>
        <p:nvSpPr>
          <p:cNvPr id="4" name="TextBox 3"/>
          <p:cNvSpPr txBox="1"/>
          <p:nvPr/>
        </p:nvSpPr>
        <p:spPr>
          <a:xfrm>
            <a:off x="1" y="6155703"/>
            <a:ext cx="9721516" cy="461665"/>
          </a:xfrm>
          <a:prstGeom prst="rect">
            <a:avLst/>
          </a:prstGeom>
          <a:noFill/>
        </p:spPr>
        <p:txBody>
          <a:bodyPr wrap="square" rtlCol="0">
            <a:spAutoFit/>
          </a:bodyPr>
          <a:lstStyle/>
          <a:p>
            <a:r>
              <a:rPr lang="en-AU" sz="2400" dirty="0" smtClean="0">
                <a:solidFill>
                  <a:srgbClr val="C00000"/>
                </a:solidFill>
                <a:latin typeface="Consolas" panose="020B0609020204030204" pitchFamily="49" charset="0"/>
              </a:rPr>
              <a:t>Official plaques allow for the recognition of religion</a:t>
            </a:r>
            <a:endParaRPr lang="en-AU" sz="2400" dirty="0">
              <a:solidFill>
                <a:srgbClr val="C00000"/>
              </a:solidFill>
              <a:latin typeface="Consolas" panose="020B0609020204030204" pitchFamily="49" charset="0"/>
            </a:endParaRPr>
          </a:p>
        </p:txBody>
      </p:sp>
      <p:sp>
        <p:nvSpPr>
          <p:cNvPr id="6" name="TextBox 5"/>
          <p:cNvSpPr txBox="1"/>
          <p:nvPr/>
        </p:nvSpPr>
        <p:spPr>
          <a:xfrm>
            <a:off x="202958" y="239950"/>
            <a:ext cx="6750505" cy="5632311"/>
          </a:xfrm>
          <a:prstGeom prst="rect">
            <a:avLst/>
          </a:prstGeom>
          <a:noFill/>
        </p:spPr>
        <p:txBody>
          <a:bodyPr wrap="square" rtlCol="0">
            <a:spAutoFit/>
          </a:bodyPr>
          <a:lstStyle/>
          <a:p>
            <a:r>
              <a:rPr lang="en-AU" sz="2400" dirty="0">
                <a:solidFill>
                  <a:schemeClr val="accent6"/>
                </a:solidFill>
              </a:rPr>
              <a:t>In order to ensure that all veterans are commemorated equally and uniformly, all memorials provided by the OAWG</a:t>
            </a:r>
            <a:r>
              <a:rPr lang="en-AU" sz="2400" dirty="0" smtClean="0">
                <a:solidFill>
                  <a:schemeClr val="accent6"/>
                </a:solidFill>
              </a:rPr>
              <a:t>:</a:t>
            </a:r>
          </a:p>
          <a:p>
            <a:endParaRPr lang="en-AU" sz="2400" dirty="0" smtClean="0">
              <a:solidFill>
                <a:schemeClr val="accent6"/>
              </a:solidFill>
            </a:endParaRPr>
          </a:p>
          <a:p>
            <a:pPr marL="342900" indent="-342900">
              <a:buFont typeface="Arial" panose="020B0604020202020204" pitchFamily="34" charset="0"/>
              <a:buChar char="•"/>
            </a:pPr>
            <a:r>
              <a:rPr lang="en-AU" sz="2400" dirty="0" smtClean="0">
                <a:solidFill>
                  <a:schemeClr val="accent6"/>
                </a:solidFill>
              </a:rPr>
              <a:t>Are </a:t>
            </a:r>
            <a:r>
              <a:rPr lang="en-AU" sz="2400" dirty="0">
                <a:solidFill>
                  <a:schemeClr val="accent6"/>
                </a:solidFill>
              </a:rPr>
              <a:t>uniform in design for each type of memorial and to the area of the cemetery where the memorial is to be </a:t>
            </a:r>
            <a:r>
              <a:rPr lang="en-AU" sz="2400" dirty="0" smtClean="0">
                <a:solidFill>
                  <a:schemeClr val="accent6"/>
                </a:solidFill>
              </a:rPr>
              <a:t>placed – so we need your plaque dimensions</a:t>
            </a:r>
          </a:p>
          <a:p>
            <a:pPr marL="342900" indent="-342900">
              <a:buFont typeface="Arial" panose="020B0604020202020204" pitchFamily="34" charset="0"/>
              <a:buChar char="•"/>
            </a:pPr>
            <a:r>
              <a:rPr lang="en-AU" sz="2400" b="1" dirty="0" smtClean="0">
                <a:solidFill>
                  <a:schemeClr val="accent6"/>
                </a:solidFill>
              </a:rPr>
              <a:t>Remain </a:t>
            </a:r>
            <a:r>
              <a:rPr lang="en-AU" sz="2400" b="1" dirty="0">
                <a:solidFill>
                  <a:schemeClr val="accent6"/>
                </a:solidFill>
              </a:rPr>
              <a:t>the property of the OAWG</a:t>
            </a:r>
          </a:p>
          <a:p>
            <a:pPr marL="342900" indent="-342900">
              <a:buFont typeface="Arial" panose="020B0604020202020204" pitchFamily="34" charset="0"/>
              <a:buChar char="•"/>
            </a:pPr>
            <a:r>
              <a:rPr lang="en-AU" sz="2400" b="1" dirty="0" smtClean="0">
                <a:solidFill>
                  <a:schemeClr val="accent6"/>
                </a:solidFill>
              </a:rPr>
              <a:t>May </a:t>
            </a:r>
            <a:r>
              <a:rPr lang="en-AU" sz="2400" b="1" dirty="0">
                <a:solidFill>
                  <a:schemeClr val="accent6"/>
                </a:solidFill>
              </a:rPr>
              <a:t>not be altered or amended in any </a:t>
            </a:r>
            <a:r>
              <a:rPr lang="en-AU" sz="2400" b="1" dirty="0" smtClean="0">
                <a:solidFill>
                  <a:schemeClr val="accent6"/>
                </a:solidFill>
              </a:rPr>
              <a:t>way</a:t>
            </a:r>
          </a:p>
          <a:p>
            <a:endParaRPr lang="en-AU" sz="2400" dirty="0">
              <a:solidFill>
                <a:schemeClr val="accent6"/>
              </a:solidFill>
            </a:endParaRPr>
          </a:p>
          <a:p>
            <a:r>
              <a:rPr lang="en-AU" sz="2400" dirty="0">
                <a:solidFill>
                  <a:schemeClr val="accent6"/>
                </a:solidFill>
              </a:rPr>
              <a:t>Whatever option is </a:t>
            </a:r>
            <a:r>
              <a:rPr lang="en-AU" sz="2400" dirty="0" smtClean="0">
                <a:solidFill>
                  <a:schemeClr val="accent6"/>
                </a:solidFill>
              </a:rPr>
              <a:t>chosen by a family or responsible person, </a:t>
            </a:r>
            <a:r>
              <a:rPr lang="en-AU" sz="2400" dirty="0">
                <a:solidFill>
                  <a:schemeClr val="accent6"/>
                </a:solidFill>
              </a:rPr>
              <a:t>the commemoration is maintained in perpetuity by OAWG and remains an asset of the Commonwealth.</a:t>
            </a:r>
          </a:p>
        </p:txBody>
      </p:sp>
    </p:spTree>
    <p:extLst>
      <p:ext uri="{BB962C8B-B14F-4D97-AF65-F5344CB8AC3E}">
        <p14:creationId xmlns:p14="http://schemas.microsoft.com/office/powerpoint/2010/main" val="41365661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177" y="246298"/>
            <a:ext cx="6736012" cy="6611702"/>
          </a:xfrm>
        </p:spPr>
        <p:txBody>
          <a:bodyPr>
            <a:noAutofit/>
          </a:bodyPr>
          <a:lstStyle/>
          <a:p>
            <a:pPr marL="342900" indent="-342900">
              <a:lnSpc>
                <a:spcPct val="100000"/>
              </a:lnSpc>
              <a:buFont typeface="Arial" panose="020B0604020202020204" pitchFamily="34" charset="0"/>
              <a:buChar char="•"/>
            </a:pPr>
            <a:r>
              <a:rPr lang="en-AU" dirty="0" smtClean="0">
                <a:solidFill>
                  <a:schemeClr val="accent6"/>
                </a:solidFill>
              </a:rPr>
              <a:t>All memorials </a:t>
            </a:r>
            <a:r>
              <a:rPr lang="en-AU" dirty="0">
                <a:solidFill>
                  <a:schemeClr val="accent6"/>
                </a:solidFill>
              </a:rPr>
              <a:t>provided by the </a:t>
            </a:r>
            <a:r>
              <a:rPr lang="en-AU" dirty="0" smtClean="0">
                <a:solidFill>
                  <a:schemeClr val="accent6"/>
                </a:solidFill>
              </a:rPr>
              <a:t>OAWG for cremation purposes</a:t>
            </a:r>
            <a:r>
              <a:rPr lang="en-AU" dirty="0">
                <a:solidFill>
                  <a:schemeClr val="accent6"/>
                </a:solidFill>
              </a:rPr>
              <a:t> </a:t>
            </a:r>
            <a:r>
              <a:rPr lang="en-AU" dirty="0" smtClean="0">
                <a:solidFill>
                  <a:schemeClr val="accent6"/>
                </a:solidFill>
              </a:rPr>
              <a:t>are </a:t>
            </a:r>
            <a:r>
              <a:rPr lang="en-AU" dirty="0">
                <a:solidFill>
                  <a:schemeClr val="accent6"/>
                </a:solidFill>
              </a:rPr>
              <a:t>uniform in design for each type of </a:t>
            </a:r>
            <a:r>
              <a:rPr lang="en-AU" dirty="0" smtClean="0">
                <a:solidFill>
                  <a:schemeClr val="accent6"/>
                </a:solidFill>
              </a:rPr>
              <a:t>memorial.</a:t>
            </a:r>
            <a:endParaRPr lang="en-AU" dirty="0">
              <a:solidFill>
                <a:schemeClr val="accent6"/>
              </a:solidFill>
            </a:endParaRPr>
          </a:p>
          <a:p>
            <a:pPr marL="342900" indent="-342900">
              <a:lnSpc>
                <a:spcPct val="100000"/>
              </a:lnSpc>
              <a:buFont typeface="Arial" panose="020B0604020202020204" pitchFamily="34" charset="0"/>
              <a:buChar char="•"/>
            </a:pPr>
            <a:r>
              <a:rPr lang="en-US" dirty="0" smtClean="0">
                <a:solidFill>
                  <a:schemeClr val="accent6"/>
                </a:solidFill>
              </a:rPr>
              <a:t>The </a:t>
            </a:r>
            <a:r>
              <a:rPr lang="en-US" dirty="0">
                <a:solidFill>
                  <a:schemeClr val="accent6"/>
                </a:solidFill>
              </a:rPr>
              <a:t>OAWG will arrange for the placement of the veteran’s ashes in a single wall niche, sealed with the official bronze plaque, or in a garden bed</a:t>
            </a:r>
            <a:r>
              <a:rPr lang="en-US" dirty="0" smtClean="0">
                <a:solidFill>
                  <a:schemeClr val="accent6"/>
                </a:solidFill>
              </a:rPr>
              <a:t>.</a:t>
            </a:r>
          </a:p>
          <a:p>
            <a:pPr marL="342900" indent="-342900">
              <a:lnSpc>
                <a:spcPct val="100000"/>
              </a:lnSpc>
              <a:buFont typeface="Arial" panose="020B0604020202020204" pitchFamily="34" charset="0"/>
              <a:buChar char="•"/>
            </a:pPr>
            <a:r>
              <a:rPr lang="en-AU" b="1" dirty="0" smtClean="0">
                <a:solidFill>
                  <a:schemeClr val="accent6"/>
                </a:solidFill>
              </a:rPr>
              <a:t>C</a:t>
            </a:r>
            <a:r>
              <a:rPr lang="en-US" b="1" dirty="0" err="1" smtClean="0">
                <a:solidFill>
                  <a:schemeClr val="accent6"/>
                </a:solidFill>
              </a:rPr>
              <a:t>remation</a:t>
            </a:r>
            <a:r>
              <a:rPr lang="en-US" b="1" dirty="0" smtClean="0">
                <a:solidFill>
                  <a:schemeClr val="accent6"/>
                </a:solidFill>
              </a:rPr>
              <a:t> </a:t>
            </a:r>
            <a:r>
              <a:rPr lang="en-US" b="1" dirty="0">
                <a:solidFill>
                  <a:schemeClr val="accent6"/>
                </a:solidFill>
              </a:rPr>
              <a:t>plaques are not inscribed with a personal message or religious emblem</a:t>
            </a:r>
            <a:r>
              <a:rPr lang="en-US" b="1" dirty="0" smtClean="0">
                <a:solidFill>
                  <a:schemeClr val="accent6"/>
                </a:solidFill>
              </a:rPr>
              <a:t>.</a:t>
            </a:r>
          </a:p>
          <a:p>
            <a:pPr marL="342900" indent="-342900">
              <a:lnSpc>
                <a:spcPct val="100000"/>
              </a:lnSpc>
              <a:buFont typeface="Arial" panose="020B0604020202020204" pitchFamily="34" charset="0"/>
              <a:buChar char="•"/>
            </a:pPr>
            <a:r>
              <a:rPr lang="en-US" b="1" dirty="0" smtClean="0">
                <a:solidFill>
                  <a:schemeClr val="accent6"/>
                </a:solidFill>
              </a:rPr>
              <a:t>Again we need the correct dimensions from you to manufacture the right plaque! </a:t>
            </a:r>
          </a:p>
          <a:p>
            <a:pPr marL="342900" indent="-342900">
              <a:lnSpc>
                <a:spcPct val="100000"/>
              </a:lnSpc>
              <a:buFont typeface="Arial" panose="020B0604020202020204" pitchFamily="34" charset="0"/>
              <a:buChar char="•"/>
            </a:pPr>
            <a:r>
              <a:rPr lang="en-US" dirty="0" smtClean="0">
                <a:solidFill>
                  <a:schemeClr val="accent6"/>
                </a:solidFill>
              </a:rPr>
              <a:t>Please note that </a:t>
            </a:r>
            <a:r>
              <a:rPr lang="en-US" dirty="0">
                <a:solidFill>
                  <a:schemeClr val="accent6"/>
                </a:solidFill>
              </a:rPr>
              <a:t>i</a:t>
            </a:r>
            <a:r>
              <a:rPr lang="en-US" dirty="0" smtClean="0">
                <a:solidFill>
                  <a:schemeClr val="accent6"/>
                </a:solidFill>
              </a:rPr>
              <a:t>f </a:t>
            </a:r>
            <a:r>
              <a:rPr lang="en-US" dirty="0">
                <a:solidFill>
                  <a:schemeClr val="accent6"/>
                </a:solidFill>
              </a:rPr>
              <a:t>ashes have been scattered or are to be retained by the family, </a:t>
            </a:r>
            <a:r>
              <a:rPr lang="en-US" dirty="0" smtClean="0">
                <a:solidFill>
                  <a:schemeClr val="accent6"/>
                </a:solidFill>
              </a:rPr>
              <a:t>a plaque in an OAWG Garden </a:t>
            </a:r>
            <a:r>
              <a:rPr lang="en-US" dirty="0">
                <a:solidFill>
                  <a:schemeClr val="accent6"/>
                </a:solidFill>
              </a:rPr>
              <a:t>of Remembrance </a:t>
            </a:r>
            <a:r>
              <a:rPr lang="en-US" dirty="0" smtClean="0">
                <a:solidFill>
                  <a:schemeClr val="accent6"/>
                </a:solidFill>
              </a:rPr>
              <a:t>is the only form commemoration available. </a:t>
            </a:r>
          </a:p>
          <a:p>
            <a:pPr marL="342900" indent="-342900">
              <a:lnSpc>
                <a:spcPct val="100000"/>
              </a:lnSpc>
              <a:buFont typeface="Arial" panose="020B0604020202020204" pitchFamily="34" charset="0"/>
              <a:buChar char="•"/>
            </a:pPr>
            <a:r>
              <a:rPr lang="en-US" b="1" dirty="0" smtClean="0">
                <a:solidFill>
                  <a:schemeClr val="accent6"/>
                </a:solidFill>
              </a:rPr>
              <a:t>OAWG does not inter ashes in our Gardens</a:t>
            </a:r>
            <a:r>
              <a:rPr lang="en-US" b="1" i="1" dirty="0" smtClean="0">
                <a:solidFill>
                  <a:schemeClr val="accent6"/>
                </a:solidFill>
              </a:rPr>
              <a:t>. </a:t>
            </a:r>
          </a:p>
          <a:p>
            <a:pPr>
              <a:lnSpc>
                <a:spcPct val="100000"/>
              </a:lnSpc>
            </a:pPr>
            <a:endParaRPr lang="en-AU" i="1" dirty="0">
              <a:solidFill>
                <a:schemeClr val="accent6"/>
              </a:solidFill>
            </a:endParaRPr>
          </a:p>
        </p:txBody>
      </p:sp>
      <p:pic>
        <p:nvPicPr>
          <p:cNvPr id="4" name="Picture 3"/>
          <p:cNvPicPr>
            <a:picLocks noChangeAspect="1"/>
          </p:cNvPicPr>
          <p:nvPr/>
        </p:nvPicPr>
        <p:blipFill>
          <a:blip r:embed="rId2"/>
          <a:stretch>
            <a:fillRect/>
          </a:stretch>
        </p:blipFill>
        <p:spPr>
          <a:xfrm>
            <a:off x="7146758" y="1702120"/>
            <a:ext cx="4427622" cy="3339185"/>
          </a:xfrm>
          <a:prstGeom prst="rect">
            <a:avLst/>
          </a:prstGeom>
        </p:spPr>
      </p:pic>
    </p:spTree>
    <p:extLst>
      <p:ext uri="{BB962C8B-B14F-4D97-AF65-F5344CB8AC3E}">
        <p14:creationId xmlns:p14="http://schemas.microsoft.com/office/powerpoint/2010/main" val="24131614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613" y="1463402"/>
            <a:ext cx="5089358" cy="3327159"/>
          </a:xfrm>
        </p:spPr>
        <p:txBody>
          <a:bodyPr>
            <a:noAutofit/>
          </a:bodyPr>
          <a:lstStyle/>
          <a:p>
            <a:r>
              <a:rPr lang="en-AU" sz="5400" dirty="0" smtClean="0"/>
              <a:t>What about contemporary veterans?</a:t>
            </a:r>
            <a:endParaRPr lang="en-AU" sz="5400" dirty="0"/>
          </a:p>
        </p:txBody>
      </p:sp>
      <p:sp>
        <p:nvSpPr>
          <p:cNvPr id="4" name="Slide Number Placeholder 3"/>
          <p:cNvSpPr>
            <a:spLocks noGrp="1"/>
          </p:cNvSpPr>
          <p:nvPr>
            <p:ph type="sldNum" sz="quarter" idx="12"/>
          </p:nvPr>
        </p:nvSpPr>
        <p:spPr/>
        <p:txBody>
          <a:bodyPr/>
          <a:lstStyle/>
          <a:p>
            <a:fld id="{A8F09C50-872B-D04D-8806-D9B1F4E15D0B}" type="slidenum">
              <a:rPr lang="en-US" smtClean="0"/>
              <a:t>24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5216" y="1049396"/>
            <a:ext cx="3009900" cy="4010025"/>
          </a:xfrm>
          <a:prstGeom prst="rect">
            <a:avLst/>
          </a:prstGeom>
        </p:spPr>
      </p:pic>
      <p:pic>
        <p:nvPicPr>
          <p:cNvPr id="6" name="Picture 5"/>
          <p:cNvPicPr>
            <a:picLocks noChangeAspect="1"/>
          </p:cNvPicPr>
          <p:nvPr/>
        </p:nvPicPr>
        <p:blipFill>
          <a:blip r:embed="rId3"/>
          <a:stretch>
            <a:fillRect/>
          </a:stretch>
        </p:blipFill>
        <p:spPr>
          <a:xfrm>
            <a:off x="277517" y="1121449"/>
            <a:ext cx="2923096" cy="4011063"/>
          </a:xfrm>
          <a:prstGeom prst="rect">
            <a:avLst/>
          </a:prstGeom>
        </p:spPr>
      </p:pic>
    </p:spTree>
    <p:extLst>
      <p:ext uri="{BB962C8B-B14F-4D97-AF65-F5344CB8AC3E}">
        <p14:creationId xmlns:p14="http://schemas.microsoft.com/office/powerpoint/2010/main" val="34241838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85802"/>
            <a:ext cx="7415003" cy="4586852"/>
          </a:xfrm>
        </p:spPr>
        <p:txBody>
          <a:bodyPr>
            <a:noAutofit/>
          </a:bodyPr>
          <a:lstStyle/>
          <a:p>
            <a:r>
              <a:rPr lang="en-AU" sz="6600" dirty="0" smtClean="0"/>
              <a:t>An eligible veteran can only have one official commemoration </a:t>
            </a:r>
            <a:endParaRPr lang="en-AU" sz="6600" dirty="0"/>
          </a:p>
        </p:txBody>
      </p:sp>
    </p:spTree>
    <p:extLst>
      <p:ext uri="{BB962C8B-B14F-4D97-AF65-F5344CB8AC3E}">
        <p14:creationId xmlns:p14="http://schemas.microsoft.com/office/powerpoint/2010/main" val="19329847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6000" b="-6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F09C50-872B-D04D-8806-D9B1F4E15D0B}" type="slidenum">
              <a:rPr lang="en-US" smtClean="0"/>
              <a:t>26</a:t>
            </a:fld>
            <a:endParaRPr lang="en-US"/>
          </a:p>
        </p:txBody>
      </p:sp>
      <p:sp>
        <p:nvSpPr>
          <p:cNvPr id="5" name="TextBox 4"/>
          <p:cNvSpPr txBox="1"/>
          <p:nvPr/>
        </p:nvSpPr>
        <p:spPr>
          <a:xfrm>
            <a:off x="216569" y="323164"/>
            <a:ext cx="11538284" cy="1708160"/>
          </a:xfrm>
          <a:prstGeom prst="rect">
            <a:avLst/>
          </a:prstGeom>
          <a:noFill/>
        </p:spPr>
        <p:txBody>
          <a:bodyPr wrap="square" rtlCol="0">
            <a:spAutoFit/>
          </a:bodyPr>
          <a:lstStyle/>
          <a:p>
            <a:pPr algn="ctr"/>
            <a:r>
              <a:rPr lang="en-AU" sz="2100" dirty="0" smtClean="0">
                <a:solidFill>
                  <a:schemeClr val="accent6"/>
                </a:solidFill>
              </a:rPr>
              <a:t>The Defence Act allows that the </a:t>
            </a:r>
            <a:r>
              <a:rPr lang="en-AU" sz="2100" dirty="0">
                <a:solidFill>
                  <a:schemeClr val="accent6"/>
                </a:solidFill>
              </a:rPr>
              <a:t>Director of War Graves, or an officer of the Defence Force in charge of a unit specifically raised for the purpose of the registration of, or inquiries concerning, the graves of deceased members of the Defence </a:t>
            </a:r>
            <a:r>
              <a:rPr lang="en-AU" sz="2100" dirty="0" smtClean="0">
                <a:solidFill>
                  <a:schemeClr val="accent6"/>
                </a:solidFill>
              </a:rPr>
              <a:t>Force to </a:t>
            </a:r>
          </a:p>
          <a:p>
            <a:endParaRPr lang="en-AU" sz="2100" i="1" dirty="0">
              <a:solidFill>
                <a:schemeClr val="accent6"/>
              </a:solidFill>
            </a:endParaRPr>
          </a:p>
          <a:p>
            <a:endParaRPr lang="en-AU" sz="2100" dirty="0"/>
          </a:p>
        </p:txBody>
      </p:sp>
      <p:sp>
        <p:nvSpPr>
          <p:cNvPr id="7" name="TextBox 6"/>
          <p:cNvSpPr txBox="1"/>
          <p:nvPr/>
        </p:nvSpPr>
        <p:spPr>
          <a:xfrm>
            <a:off x="1461837" y="2031324"/>
            <a:ext cx="9047747" cy="3539430"/>
          </a:xfrm>
          <a:prstGeom prst="rect">
            <a:avLst/>
          </a:prstGeom>
          <a:noFill/>
        </p:spPr>
        <p:txBody>
          <a:bodyPr wrap="square" rtlCol="0">
            <a:spAutoFit/>
          </a:bodyPr>
          <a:lstStyle/>
          <a:p>
            <a:r>
              <a:rPr lang="en-AU" sz="2800" b="1" i="1" dirty="0" smtClean="0">
                <a:solidFill>
                  <a:schemeClr val="accent6"/>
                </a:solidFill>
                <a:latin typeface="Lucida Bright" panose="02040602050505020304" pitchFamily="18" charset="0"/>
              </a:rPr>
              <a:t>‘…enter </a:t>
            </a:r>
            <a:r>
              <a:rPr lang="en-AU" sz="2800" b="1" i="1" dirty="0">
                <a:solidFill>
                  <a:schemeClr val="accent6"/>
                </a:solidFill>
                <a:latin typeface="Lucida Bright" panose="02040602050505020304" pitchFamily="18" charset="0"/>
              </a:rPr>
              <a:t>a cemetery and inspect, maintain or execute any work in connection with the grave of a person who has died while on service as a member of the Defence Force or as a result of service as a member of the Defence Force or authorize any person or persons to enter </a:t>
            </a:r>
            <a:r>
              <a:rPr lang="en-AU" sz="2800" b="1" i="1" dirty="0" smtClean="0">
                <a:solidFill>
                  <a:schemeClr val="accent6"/>
                </a:solidFill>
                <a:latin typeface="Lucida Bright" panose="02040602050505020304" pitchFamily="18" charset="0"/>
              </a:rPr>
              <a:t>a cemetery </a:t>
            </a:r>
            <a:r>
              <a:rPr lang="en-AU" sz="2800" b="1" i="1" dirty="0">
                <a:solidFill>
                  <a:schemeClr val="accent6"/>
                </a:solidFill>
                <a:latin typeface="Lucida Bright" panose="02040602050505020304" pitchFamily="18" charset="0"/>
              </a:rPr>
              <a:t>and inspect, maintain or execute any work in connection with such a grave.’</a:t>
            </a:r>
          </a:p>
        </p:txBody>
      </p:sp>
    </p:spTree>
    <p:extLst>
      <p:ext uri="{BB962C8B-B14F-4D97-AF65-F5344CB8AC3E}">
        <p14:creationId xmlns:p14="http://schemas.microsoft.com/office/powerpoint/2010/main" val="147463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7115" y="137786"/>
            <a:ext cx="3288632" cy="2483779"/>
          </a:xfrm>
        </p:spPr>
        <p:txBody>
          <a:bodyPr>
            <a:normAutofit fontScale="90000"/>
          </a:bodyPr>
          <a:lstStyle/>
          <a:p>
            <a:r>
              <a:rPr lang="en-AU" sz="2800" spc="50" dirty="0" smtClean="0">
                <a:ln w="9525" cmpd="sng">
                  <a:solidFill>
                    <a:schemeClr val="accent1"/>
                  </a:solidFill>
                  <a:prstDash val="solid"/>
                </a:ln>
                <a:solidFill>
                  <a:srgbClr val="70AD47">
                    <a:tint val="1000"/>
                  </a:srgbClr>
                </a:solidFill>
                <a:effectLst>
                  <a:glow rad="38100">
                    <a:schemeClr val="accent1">
                      <a:alpha val="40000"/>
                    </a:schemeClr>
                  </a:glow>
                </a:effectLst>
              </a:rPr>
              <a:t>What about veterans and </a:t>
            </a:r>
            <a:br>
              <a:rPr lang="en-AU" sz="2800" spc="50" dirty="0" smtClean="0">
                <a:ln w="9525" cmpd="sng">
                  <a:solidFill>
                    <a:schemeClr val="accent1"/>
                  </a:solidFill>
                  <a:prstDash val="solid"/>
                </a:ln>
                <a:solidFill>
                  <a:srgbClr val="70AD47">
                    <a:tint val="1000"/>
                  </a:srgbClr>
                </a:solidFill>
                <a:effectLst>
                  <a:glow rad="38100">
                    <a:schemeClr val="accent1">
                      <a:alpha val="40000"/>
                    </a:schemeClr>
                  </a:glow>
                </a:effectLst>
              </a:rPr>
            </a:br>
            <a:r>
              <a:rPr lang="en-AU" sz="2800" spc="50" dirty="0" smtClean="0">
                <a:ln w="9525" cmpd="sng">
                  <a:solidFill>
                    <a:schemeClr val="accent1"/>
                  </a:solidFill>
                  <a:prstDash val="solid"/>
                </a:ln>
                <a:solidFill>
                  <a:srgbClr val="70AD47">
                    <a:tint val="1000"/>
                  </a:srgbClr>
                </a:solidFill>
                <a:effectLst>
                  <a:glow rad="38100">
                    <a:schemeClr val="accent1">
                      <a:alpha val="40000"/>
                    </a:schemeClr>
                  </a:glow>
                </a:effectLst>
              </a:rPr>
              <a:t>ex-service men and women </a:t>
            </a:r>
            <a:br>
              <a:rPr lang="en-AU" sz="2800" spc="50" dirty="0" smtClean="0">
                <a:ln w="9525" cmpd="sng">
                  <a:solidFill>
                    <a:schemeClr val="accent1"/>
                  </a:solidFill>
                  <a:prstDash val="solid"/>
                </a:ln>
                <a:solidFill>
                  <a:srgbClr val="70AD47">
                    <a:tint val="1000"/>
                  </a:srgbClr>
                </a:solidFill>
                <a:effectLst>
                  <a:glow rad="38100">
                    <a:schemeClr val="accent1">
                      <a:alpha val="40000"/>
                    </a:schemeClr>
                  </a:glow>
                </a:effectLst>
              </a:rPr>
            </a:br>
            <a:r>
              <a:rPr lang="en-AU" sz="2800" spc="50" dirty="0" smtClean="0">
                <a:ln w="9525" cmpd="sng">
                  <a:solidFill>
                    <a:schemeClr val="accent1"/>
                  </a:solidFill>
                  <a:prstDash val="solid"/>
                </a:ln>
                <a:solidFill>
                  <a:srgbClr val="70AD47">
                    <a:tint val="1000"/>
                  </a:srgbClr>
                </a:solidFill>
                <a:effectLst>
                  <a:glow rad="38100">
                    <a:schemeClr val="accent1">
                      <a:alpha val="40000"/>
                    </a:schemeClr>
                  </a:glow>
                </a:effectLst>
              </a:rPr>
              <a:t>who are not </a:t>
            </a:r>
            <a:br>
              <a:rPr lang="en-AU" sz="2800" spc="50" dirty="0" smtClean="0">
                <a:ln w="9525" cmpd="sng">
                  <a:solidFill>
                    <a:schemeClr val="accent1"/>
                  </a:solidFill>
                  <a:prstDash val="solid"/>
                </a:ln>
                <a:solidFill>
                  <a:srgbClr val="70AD47">
                    <a:tint val="1000"/>
                  </a:srgbClr>
                </a:solidFill>
                <a:effectLst>
                  <a:glow rad="38100">
                    <a:schemeClr val="accent1">
                      <a:alpha val="40000"/>
                    </a:schemeClr>
                  </a:glow>
                </a:effectLst>
              </a:rPr>
            </a:br>
            <a:r>
              <a:rPr lang="en-AU" sz="2800" spc="50" dirty="0" smtClean="0">
                <a:ln w="9525" cmpd="sng">
                  <a:solidFill>
                    <a:schemeClr val="accent1"/>
                  </a:solidFill>
                  <a:prstDash val="solid"/>
                </a:ln>
                <a:solidFill>
                  <a:srgbClr val="70AD47">
                    <a:tint val="1000"/>
                  </a:srgbClr>
                </a:solidFill>
                <a:effectLst>
                  <a:glow rad="38100">
                    <a:schemeClr val="accent1">
                      <a:alpha val="40000"/>
                    </a:schemeClr>
                  </a:glow>
                </a:effectLst>
              </a:rPr>
              <a:t>eligible for commemoration?</a:t>
            </a:r>
            <a:endParaRPr lang="en-AU" sz="2800" dirty="0"/>
          </a:p>
        </p:txBody>
      </p:sp>
      <p:sp>
        <p:nvSpPr>
          <p:cNvPr id="3" name="Text Placeholder 2"/>
          <p:cNvSpPr>
            <a:spLocks noGrp="1"/>
          </p:cNvSpPr>
          <p:nvPr>
            <p:ph type="body" idx="1"/>
          </p:nvPr>
        </p:nvSpPr>
        <p:spPr>
          <a:xfrm>
            <a:off x="362618" y="2020541"/>
            <a:ext cx="7854949" cy="2737533"/>
          </a:xfrm>
        </p:spPr>
        <p:txBody>
          <a:bodyPr>
            <a:normAutofit fontScale="25000" lnSpcReduction="20000"/>
          </a:bodyPr>
          <a:lstStyle/>
          <a:p>
            <a:r>
              <a:rPr lang="en-AU" sz="7200" dirty="0" smtClean="0">
                <a:solidFill>
                  <a:srgbClr val="C00000"/>
                </a:solidFill>
                <a:latin typeface="+mn-lt"/>
                <a:ea typeface="+mn-ea"/>
                <a:cs typeface="+mn-cs"/>
              </a:rPr>
              <a:t>You can generate a permission </a:t>
            </a:r>
            <a:r>
              <a:rPr lang="en-AU" sz="7200" dirty="0">
                <a:solidFill>
                  <a:srgbClr val="C00000"/>
                </a:solidFill>
                <a:latin typeface="+mn-lt"/>
                <a:ea typeface="+mn-ea"/>
                <a:cs typeface="+mn-cs"/>
              </a:rPr>
              <a:t>letter authorising the use of a service badge/insignia for veterans of the </a:t>
            </a:r>
            <a:r>
              <a:rPr lang="en-AU" sz="7200" dirty="0" smtClean="0">
                <a:solidFill>
                  <a:srgbClr val="C00000"/>
                </a:solidFill>
                <a:latin typeface="+mn-lt"/>
                <a:ea typeface="+mn-ea"/>
                <a:cs typeface="+mn-cs"/>
              </a:rPr>
              <a:t>Second </a:t>
            </a:r>
            <a:r>
              <a:rPr lang="en-AU" sz="7200" dirty="0">
                <a:solidFill>
                  <a:srgbClr val="C00000"/>
                </a:solidFill>
                <a:latin typeface="+mn-lt"/>
                <a:ea typeface="+mn-ea"/>
                <a:cs typeface="+mn-cs"/>
              </a:rPr>
              <a:t>World War, Korean War and Vietnam War can be downloaded from websites: </a:t>
            </a:r>
          </a:p>
          <a:p>
            <a:r>
              <a:rPr lang="en-AU" sz="7200" dirty="0">
                <a:solidFill>
                  <a:schemeClr val="tx1"/>
                </a:solidFill>
                <a:latin typeface="+mn-lt"/>
                <a:ea typeface="+mn-ea"/>
                <a:cs typeface="+mn-cs"/>
              </a:rPr>
              <a:t>Second World War: </a:t>
            </a:r>
            <a:r>
              <a:rPr lang="en-AU" sz="7200" dirty="0" smtClean="0">
                <a:solidFill>
                  <a:schemeClr val="tx1"/>
                </a:solidFill>
                <a:latin typeface="+mn-lt"/>
                <a:ea typeface="+mn-ea"/>
                <a:cs typeface="+mn-cs"/>
                <a:hlinkClick r:id="rId2"/>
              </a:rPr>
              <a:t>www.ww2roll.gov.au</a:t>
            </a:r>
            <a:endParaRPr lang="en-AU" sz="7200" dirty="0" smtClean="0">
              <a:solidFill>
                <a:schemeClr val="tx1"/>
              </a:solidFill>
              <a:latin typeface="+mn-lt"/>
              <a:ea typeface="+mn-ea"/>
              <a:cs typeface="+mn-cs"/>
            </a:endParaRPr>
          </a:p>
          <a:p>
            <a:r>
              <a:rPr lang="en-AU" sz="7200" dirty="0" smtClean="0">
                <a:solidFill>
                  <a:schemeClr val="tx1"/>
                </a:solidFill>
                <a:latin typeface="+mn-lt"/>
                <a:ea typeface="+mn-ea"/>
                <a:cs typeface="+mn-cs"/>
              </a:rPr>
              <a:t>The </a:t>
            </a:r>
            <a:r>
              <a:rPr lang="en-AU" sz="7200" dirty="0">
                <a:solidFill>
                  <a:schemeClr val="tx1"/>
                </a:solidFill>
                <a:latin typeface="+mn-lt"/>
                <a:ea typeface="+mn-ea"/>
                <a:cs typeface="+mn-cs"/>
              </a:rPr>
              <a:t>Korean War: </a:t>
            </a:r>
            <a:r>
              <a:rPr lang="en-AU" sz="7200" dirty="0" smtClean="0">
                <a:solidFill>
                  <a:schemeClr val="tx1"/>
                </a:solidFill>
                <a:latin typeface="+mn-lt"/>
                <a:ea typeface="+mn-ea"/>
                <a:cs typeface="+mn-cs"/>
                <a:hlinkClick r:id="rId3"/>
              </a:rPr>
              <a:t>www.koreanroll.gov.au</a:t>
            </a:r>
            <a:endParaRPr lang="en-AU" sz="7200" dirty="0" smtClean="0">
              <a:solidFill>
                <a:schemeClr val="tx1"/>
              </a:solidFill>
              <a:latin typeface="+mn-lt"/>
              <a:ea typeface="+mn-ea"/>
              <a:cs typeface="+mn-cs"/>
            </a:endParaRPr>
          </a:p>
          <a:p>
            <a:r>
              <a:rPr lang="en-AU" sz="7200" dirty="0" smtClean="0">
                <a:solidFill>
                  <a:schemeClr val="tx1"/>
                </a:solidFill>
                <a:latin typeface="+mn-lt"/>
                <a:ea typeface="+mn-ea"/>
                <a:cs typeface="+mn-cs"/>
              </a:rPr>
              <a:t>The </a:t>
            </a:r>
            <a:r>
              <a:rPr lang="en-AU" sz="7200" dirty="0">
                <a:solidFill>
                  <a:schemeClr val="tx1"/>
                </a:solidFill>
                <a:latin typeface="+mn-lt"/>
                <a:ea typeface="+mn-ea"/>
                <a:cs typeface="+mn-cs"/>
              </a:rPr>
              <a:t>Vietnam War: </a:t>
            </a:r>
            <a:r>
              <a:rPr lang="en-AU" sz="7200" dirty="0" smtClean="0">
                <a:solidFill>
                  <a:schemeClr val="tx1"/>
                </a:solidFill>
                <a:latin typeface="+mn-lt"/>
                <a:ea typeface="+mn-ea"/>
                <a:cs typeface="+mn-cs"/>
                <a:hlinkClick r:id="rId4"/>
              </a:rPr>
              <a:t>www.vietnamroll.gov.au</a:t>
            </a:r>
            <a:endParaRPr lang="en-AU" sz="7200" dirty="0" smtClean="0">
              <a:solidFill>
                <a:schemeClr val="tx1"/>
              </a:solidFill>
              <a:latin typeface="+mn-lt"/>
              <a:ea typeface="+mn-ea"/>
              <a:cs typeface="+mn-cs"/>
            </a:endParaRPr>
          </a:p>
          <a:p>
            <a:endParaRPr lang="en-AU" sz="7200" dirty="0">
              <a:solidFill>
                <a:schemeClr val="tx1"/>
              </a:solidFill>
              <a:latin typeface="+mn-lt"/>
              <a:ea typeface="+mn-ea"/>
              <a:cs typeface="+mn-cs"/>
            </a:endParaRPr>
          </a:p>
          <a:p>
            <a:endParaRPr lang="en-AU" dirty="0"/>
          </a:p>
        </p:txBody>
      </p:sp>
      <p:sp>
        <p:nvSpPr>
          <p:cNvPr id="4" name="TextBox 3"/>
          <p:cNvSpPr txBox="1"/>
          <p:nvPr/>
        </p:nvSpPr>
        <p:spPr>
          <a:xfrm>
            <a:off x="235450" y="326928"/>
            <a:ext cx="8270876" cy="1446550"/>
          </a:xfrm>
          <a:prstGeom prst="rect">
            <a:avLst/>
          </a:prstGeom>
          <a:noFill/>
        </p:spPr>
        <p:txBody>
          <a:bodyPr wrap="square" rtlCol="0">
            <a:spAutoFit/>
          </a:bodyPr>
          <a:lstStyle/>
          <a:p>
            <a:pPr algn="ctr"/>
            <a:r>
              <a:rPr lang="en-AU" sz="4400" dirty="0" smtClean="0">
                <a:solidFill>
                  <a:schemeClr val="accent6"/>
                </a:solidFill>
              </a:rPr>
              <a:t>Get permission to use a service badge on a private grave!</a:t>
            </a:r>
            <a:endParaRPr lang="en-AU" sz="4400" dirty="0">
              <a:solidFill>
                <a:schemeClr val="accent6"/>
              </a:solidFill>
            </a:endParaRPr>
          </a:p>
        </p:txBody>
      </p:sp>
      <p:sp>
        <p:nvSpPr>
          <p:cNvPr id="6" name="TextBox 5"/>
          <p:cNvSpPr txBox="1"/>
          <p:nvPr/>
        </p:nvSpPr>
        <p:spPr>
          <a:xfrm>
            <a:off x="362618" y="5005137"/>
            <a:ext cx="8661065" cy="1754326"/>
          </a:xfrm>
          <a:prstGeom prst="rect">
            <a:avLst/>
          </a:prstGeom>
          <a:noFill/>
        </p:spPr>
        <p:txBody>
          <a:bodyPr wrap="square" rtlCol="0">
            <a:spAutoFit/>
          </a:bodyPr>
          <a:lstStyle/>
          <a:p>
            <a:r>
              <a:rPr lang="en-AU" dirty="0">
                <a:solidFill>
                  <a:schemeClr val="accent6"/>
                </a:solidFill>
              </a:rPr>
              <a:t>Requests for permission for use of the service badge for veterans who served in conflicts other than those listed above, should be directed to </a:t>
            </a:r>
            <a:r>
              <a:rPr lang="en-AU" dirty="0">
                <a:solidFill>
                  <a:schemeClr val="accent6"/>
                </a:solidFill>
                <a:hlinkClick r:id="rId5"/>
              </a:rPr>
              <a:t>wargraves@dva.gov.au</a:t>
            </a:r>
            <a:r>
              <a:rPr lang="en-AU" dirty="0" smtClean="0">
                <a:solidFill>
                  <a:schemeClr val="accent6"/>
                </a:solidFill>
              </a:rPr>
              <a:t>.</a:t>
            </a:r>
          </a:p>
          <a:p>
            <a:endParaRPr lang="en-AU" dirty="0">
              <a:solidFill>
                <a:schemeClr val="accent6"/>
              </a:solidFill>
            </a:endParaRPr>
          </a:p>
          <a:p>
            <a:r>
              <a:rPr lang="en-AU" dirty="0" smtClean="0">
                <a:solidFill>
                  <a:schemeClr val="accent6"/>
                </a:solidFill>
              </a:rPr>
              <a:t> All </a:t>
            </a:r>
            <a:r>
              <a:rPr lang="en-AU" dirty="0">
                <a:solidFill>
                  <a:schemeClr val="accent6"/>
                </a:solidFill>
              </a:rPr>
              <a:t>costs and arrangements associated with the private plaque/memorials are the responsibility of the next-of-kin or </a:t>
            </a:r>
            <a:r>
              <a:rPr lang="en-AU" dirty="0" smtClean="0">
                <a:solidFill>
                  <a:schemeClr val="accent6"/>
                </a:solidFill>
              </a:rPr>
              <a:t>executor and these commemorations are not maintained by OAWG because they are not official commemorations. </a:t>
            </a:r>
            <a:endParaRPr lang="en-AU" dirty="0">
              <a:solidFill>
                <a:schemeClr val="accent6"/>
              </a:solidFill>
            </a:endParaRPr>
          </a:p>
        </p:txBody>
      </p:sp>
    </p:spTree>
    <p:extLst>
      <p:ext uri="{BB962C8B-B14F-4D97-AF65-F5344CB8AC3E}">
        <p14:creationId xmlns:p14="http://schemas.microsoft.com/office/powerpoint/2010/main" val="11768204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220" y="156411"/>
            <a:ext cx="8073191" cy="4932947"/>
          </a:xfrm>
        </p:spPr>
        <p:txBody>
          <a:bodyPr>
            <a:noAutofit/>
          </a:bodyPr>
          <a:lstStyle/>
          <a:p>
            <a:pPr algn="ctr">
              <a:lnSpc>
                <a:spcPct val="100000"/>
              </a:lnSpc>
            </a:pPr>
            <a:r>
              <a:rPr lang="en-AU" b="1" dirty="0">
                <a:solidFill>
                  <a:schemeClr val="accent6"/>
                </a:solidFill>
              </a:rPr>
              <a:t>Can a second burial take </a:t>
            </a:r>
            <a:r>
              <a:rPr lang="en-AU" b="1" dirty="0" smtClean="0">
                <a:solidFill>
                  <a:schemeClr val="accent6"/>
                </a:solidFill>
              </a:rPr>
              <a:t>place with an official commemoration?</a:t>
            </a:r>
            <a:endParaRPr lang="en-AU" b="1" dirty="0">
              <a:solidFill>
                <a:schemeClr val="accent6"/>
              </a:solidFill>
            </a:endParaRPr>
          </a:p>
          <a:p>
            <a:pPr>
              <a:lnSpc>
                <a:spcPct val="100000"/>
              </a:lnSpc>
            </a:pPr>
            <a:r>
              <a:rPr lang="en-AU" sz="2000" dirty="0">
                <a:solidFill>
                  <a:schemeClr val="accent6"/>
                </a:solidFill>
              </a:rPr>
              <a:t>The grave of a </a:t>
            </a:r>
            <a:r>
              <a:rPr lang="en-AU" sz="2000" dirty="0" smtClean="0">
                <a:solidFill>
                  <a:schemeClr val="accent6"/>
                </a:solidFill>
              </a:rPr>
              <a:t>veteran that is officially commemorated </a:t>
            </a:r>
            <a:r>
              <a:rPr lang="en-AU" sz="2000" dirty="0">
                <a:solidFill>
                  <a:schemeClr val="accent6"/>
                </a:solidFill>
              </a:rPr>
              <a:t>in a general cemetery may be re-opened for further burials — for example a widow/widower or other family member. </a:t>
            </a:r>
            <a:endParaRPr lang="en-AU" sz="2000" dirty="0" smtClean="0">
              <a:solidFill>
                <a:schemeClr val="accent6"/>
              </a:solidFill>
            </a:endParaRPr>
          </a:p>
          <a:p>
            <a:pPr>
              <a:lnSpc>
                <a:spcPct val="100000"/>
              </a:lnSpc>
            </a:pPr>
            <a:endParaRPr lang="en-AU" sz="1100" dirty="0">
              <a:solidFill>
                <a:schemeClr val="accent6"/>
              </a:solidFill>
            </a:endParaRPr>
          </a:p>
          <a:p>
            <a:pPr>
              <a:lnSpc>
                <a:spcPct val="100000"/>
              </a:lnSpc>
            </a:pPr>
            <a:r>
              <a:rPr lang="en-AU" sz="2000" dirty="0">
                <a:solidFill>
                  <a:schemeClr val="accent6"/>
                </a:solidFill>
              </a:rPr>
              <a:t>Where a full grave monument has been provided, the </a:t>
            </a:r>
            <a:r>
              <a:rPr lang="en-AU" sz="2000" b="1" dirty="0">
                <a:solidFill>
                  <a:schemeClr val="accent6"/>
                </a:solidFill>
              </a:rPr>
              <a:t>OAWG will restore the grave to its original condition</a:t>
            </a:r>
            <a:r>
              <a:rPr lang="en-AU" sz="2000" dirty="0">
                <a:solidFill>
                  <a:schemeClr val="accent6"/>
                </a:solidFill>
              </a:rPr>
              <a:t> and the family may then place a plaque for the additional burial </a:t>
            </a:r>
            <a:r>
              <a:rPr lang="en-AU" sz="2000" b="1" dirty="0">
                <a:solidFill>
                  <a:schemeClr val="accent6"/>
                </a:solidFill>
              </a:rPr>
              <a:t>on the infill area, in the centre or towards the foot of the grave</a:t>
            </a:r>
            <a:r>
              <a:rPr lang="en-AU" sz="2000" b="1" dirty="0" smtClean="0">
                <a:solidFill>
                  <a:schemeClr val="accent6"/>
                </a:solidFill>
              </a:rPr>
              <a:t>.</a:t>
            </a:r>
          </a:p>
          <a:p>
            <a:pPr>
              <a:lnSpc>
                <a:spcPct val="100000"/>
              </a:lnSpc>
            </a:pPr>
            <a:endParaRPr lang="en-AU" sz="1100" b="1" dirty="0">
              <a:solidFill>
                <a:schemeClr val="accent6"/>
              </a:solidFill>
            </a:endParaRPr>
          </a:p>
          <a:p>
            <a:pPr>
              <a:lnSpc>
                <a:spcPct val="100000"/>
              </a:lnSpc>
            </a:pPr>
            <a:r>
              <a:rPr lang="en-AU" sz="2000" dirty="0" smtClean="0">
                <a:solidFill>
                  <a:schemeClr val="accent6"/>
                </a:solidFill>
              </a:rPr>
              <a:t>It is prudent to note that the </a:t>
            </a:r>
            <a:r>
              <a:rPr lang="en-AU" sz="2000" dirty="0">
                <a:solidFill>
                  <a:schemeClr val="accent6"/>
                </a:solidFill>
              </a:rPr>
              <a:t>cemetery is responsible for the restoration of graves in lawn areas. An additional plaque may be placed if the lawn cemetery authorities permit. </a:t>
            </a:r>
            <a:endParaRPr lang="en-AU" sz="2000" dirty="0" smtClean="0">
              <a:solidFill>
                <a:schemeClr val="accent6"/>
              </a:solidFill>
            </a:endParaRPr>
          </a:p>
        </p:txBody>
      </p:sp>
      <p:sp>
        <p:nvSpPr>
          <p:cNvPr id="4" name="TextBox 3"/>
          <p:cNvSpPr txBox="1"/>
          <p:nvPr/>
        </p:nvSpPr>
        <p:spPr>
          <a:xfrm>
            <a:off x="252663" y="5196279"/>
            <a:ext cx="8638674" cy="1384995"/>
          </a:xfrm>
          <a:prstGeom prst="rect">
            <a:avLst/>
          </a:prstGeom>
          <a:noFill/>
        </p:spPr>
        <p:txBody>
          <a:bodyPr wrap="square" rtlCol="0">
            <a:spAutoFit/>
          </a:bodyPr>
          <a:lstStyle/>
          <a:p>
            <a:pPr lvl="0" algn="ctr">
              <a:spcBef>
                <a:spcPts val="1000"/>
              </a:spcBef>
            </a:pPr>
            <a:r>
              <a:rPr lang="en-AU" sz="2800" dirty="0">
                <a:solidFill>
                  <a:schemeClr val="accent6"/>
                </a:solidFill>
                <a:latin typeface="Calibri" panose="020F0502020204030204" pitchFamily="34" charset="0"/>
                <a:cs typeface="HElvetica" panose="020B0604020202020204" pitchFamily="34" charset="0"/>
              </a:rPr>
              <a:t>The veteran's plaque cannot be moved or changed in any way. Families are advised to contact the OAWG to discuss their </a:t>
            </a:r>
            <a:r>
              <a:rPr lang="en-AU" sz="2800" dirty="0" smtClean="0">
                <a:solidFill>
                  <a:schemeClr val="accent6"/>
                </a:solidFill>
                <a:latin typeface="Calibri" panose="020F0502020204030204" pitchFamily="34" charset="0"/>
                <a:cs typeface="HElvetica" panose="020B0604020202020204" pitchFamily="34" charset="0"/>
              </a:rPr>
              <a:t>options with regards to changes.</a:t>
            </a:r>
            <a:endParaRPr lang="en-AU" sz="2800" dirty="0">
              <a:solidFill>
                <a:schemeClr val="accent6"/>
              </a:solidFill>
              <a:latin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15962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663" y="257687"/>
            <a:ext cx="8109284" cy="2062103"/>
          </a:xfrm>
          <a:prstGeom prst="rect">
            <a:avLst/>
          </a:prstGeom>
          <a:noFill/>
        </p:spPr>
        <p:txBody>
          <a:bodyPr wrap="square" rtlCol="0">
            <a:spAutoFit/>
          </a:bodyPr>
          <a:lstStyle/>
          <a:p>
            <a:r>
              <a:rPr lang="en-AU" sz="3200" dirty="0">
                <a:solidFill>
                  <a:schemeClr val="accent6"/>
                </a:solidFill>
              </a:rPr>
              <a:t>The plaque or grave provided </a:t>
            </a:r>
            <a:r>
              <a:rPr lang="en-AU" sz="3200" dirty="0" smtClean="0">
                <a:solidFill>
                  <a:schemeClr val="accent6"/>
                </a:solidFill>
              </a:rPr>
              <a:t>under the program of official commemoration is paid for and therefore </a:t>
            </a:r>
            <a:r>
              <a:rPr lang="en-AU" sz="3200" dirty="0">
                <a:solidFill>
                  <a:schemeClr val="accent6"/>
                </a:solidFill>
              </a:rPr>
              <a:t>owned and cared for </a:t>
            </a:r>
            <a:r>
              <a:rPr lang="en-AU" sz="3200" dirty="0" smtClean="0">
                <a:solidFill>
                  <a:schemeClr val="accent6"/>
                </a:solidFill>
              </a:rPr>
              <a:t/>
            </a:r>
            <a:br>
              <a:rPr lang="en-AU" sz="3200" dirty="0" smtClean="0">
                <a:solidFill>
                  <a:schemeClr val="accent6"/>
                </a:solidFill>
              </a:rPr>
            </a:br>
            <a:r>
              <a:rPr lang="en-AU" sz="3200" dirty="0" smtClean="0">
                <a:solidFill>
                  <a:schemeClr val="accent6"/>
                </a:solidFill>
              </a:rPr>
              <a:t>by </a:t>
            </a:r>
            <a:r>
              <a:rPr lang="en-AU" sz="3200" dirty="0">
                <a:solidFill>
                  <a:schemeClr val="accent6"/>
                </a:solidFill>
              </a:rPr>
              <a:t>the Commonwealth.  </a:t>
            </a:r>
            <a:endParaRPr lang="en-AU" sz="3200" b="1" dirty="0">
              <a:solidFill>
                <a:schemeClr val="accent6"/>
              </a:solidFill>
            </a:endParaRPr>
          </a:p>
        </p:txBody>
      </p:sp>
      <p:sp>
        <p:nvSpPr>
          <p:cNvPr id="9" name="TextBox 8"/>
          <p:cNvSpPr txBox="1"/>
          <p:nvPr/>
        </p:nvSpPr>
        <p:spPr>
          <a:xfrm>
            <a:off x="9204158" y="453451"/>
            <a:ext cx="4499809" cy="4093428"/>
          </a:xfrm>
          <a:prstGeom prst="rect">
            <a:avLst/>
          </a:prstGeom>
          <a:noFill/>
        </p:spPr>
        <p:txBody>
          <a:bodyPr wrap="square" rtlCol="0">
            <a:spAutoFit/>
          </a:bodyPr>
          <a:lstStyle/>
          <a:p>
            <a:r>
              <a:rPr lang="en-AU" sz="7200" b="1" dirty="0" smtClean="0">
                <a:ln w="6600">
                  <a:solidFill>
                    <a:schemeClr val="accent2"/>
                  </a:solidFill>
                  <a:prstDash val="solid"/>
                </a:ln>
                <a:solidFill>
                  <a:srgbClr val="FFFFFF"/>
                </a:solidFill>
                <a:effectLst>
                  <a:outerShdw dist="38100" dir="2700000" algn="tl" rotWithShape="0">
                    <a:schemeClr val="accent2"/>
                  </a:outerShdw>
                </a:effectLst>
              </a:rPr>
              <a:t>DID </a:t>
            </a:r>
          </a:p>
          <a:p>
            <a:r>
              <a:rPr lang="en-AU" sz="7200" b="1" dirty="0" smtClean="0">
                <a:ln w="6600">
                  <a:solidFill>
                    <a:schemeClr val="accent2"/>
                  </a:solidFill>
                  <a:prstDash val="solid"/>
                </a:ln>
                <a:solidFill>
                  <a:srgbClr val="FFFFFF"/>
                </a:solidFill>
                <a:effectLst>
                  <a:outerShdw dist="38100" dir="2700000" algn="tl" rotWithShape="0">
                    <a:schemeClr val="accent2"/>
                  </a:outerShdw>
                </a:effectLst>
              </a:rPr>
              <a:t>YOU          KNOW</a:t>
            </a:r>
          </a:p>
          <a:p>
            <a:endParaRPr lang="en-AU" sz="4400" dirty="0"/>
          </a:p>
        </p:txBody>
      </p:sp>
      <p:sp>
        <p:nvSpPr>
          <p:cNvPr id="10" name="TextBox 9"/>
          <p:cNvSpPr txBox="1"/>
          <p:nvPr/>
        </p:nvSpPr>
        <p:spPr>
          <a:xfrm>
            <a:off x="601579" y="2536868"/>
            <a:ext cx="8361947" cy="1754326"/>
          </a:xfrm>
          <a:prstGeom prst="rect">
            <a:avLst/>
          </a:prstGeom>
          <a:noFill/>
        </p:spPr>
        <p:txBody>
          <a:bodyPr wrap="square" rtlCol="0">
            <a:spAutoFit/>
          </a:bodyPr>
          <a:lstStyle/>
          <a:p>
            <a:pPr lvl="0"/>
            <a:r>
              <a:rPr lang="en-AU" sz="3600" dirty="0">
                <a:solidFill>
                  <a:srgbClr val="223C71"/>
                </a:solidFill>
              </a:rPr>
              <a:t>If there is a need to replace or repair a </a:t>
            </a:r>
            <a:r>
              <a:rPr lang="en-AU" sz="3600" dirty="0" smtClean="0">
                <a:solidFill>
                  <a:srgbClr val="223C71"/>
                </a:solidFill>
              </a:rPr>
              <a:t>commemoration </a:t>
            </a:r>
            <a:r>
              <a:rPr lang="en-AU" sz="3600" u="sng" dirty="0" smtClean="0">
                <a:solidFill>
                  <a:srgbClr val="223C71"/>
                </a:solidFill>
              </a:rPr>
              <a:t>OAWG </a:t>
            </a:r>
            <a:r>
              <a:rPr lang="en-AU" sz="3600" u="sng" dirty="0">
                <a:solidFill>
                  <a:srgbClr val="223C71"/>
                </a:solidFill>
              </a:rPr>
              <a:t>will arrange </a:t>
            </a:r>
            <a:r>
              <a:rPr lang="en-AU" sz="3600" dirty="0">
                <a:solidFill>
                  <a:srgbClr val="223C71"/>
                </a:solidFill>
              </a:rPr>
              <a:t>for the work to be carried out. </a:t>
            </a:r>
            <a:endParaRPr lang="en-AU" sz="3600" b="1" dirty="0">
              <a:solidFill>
                <a:srgbClr val="223C71"/>
              </a:solidFill>
            </a:endParaRPr>
          </a:p>
        </p:txBody>
      </p:sp>
      <p:sp>
        <p:nvSpPr>
          <p:cNvPr id="12" name="TextBox 11"/>
          <p:cNvSpPr txBox="1"/>
          <p:nvPr/>
        </p:nvSpPr>
        <p:spPr>
          <a:xfrm>
            <a:off x="1708992" y="4508272"/>
            <a:ext cx="7868653" cy="2062103"/>
          </a:xfrm>
          <a:prstGeom prst="rect">
            <a:avLst/>
          </a:prstGeom>
          <a:noFill/>
        </p:spPr>
        <p:txBody>
          <a:bodyPr wrap="square" rtlCol="0">
            <a:spAutoFit/>
          </a:bodyPr>
          <a:lstStyle/>
          <a:p>
            <a:r>
              <a:rPr lang="en-AU" sz="3200" dirty="0" smtClean="0">
                <a:solidFill>
                  <a:schemeClr val="accent6"/>
                </a:solidFill>
              </a:rPr>
              <a:t>Our plaques and headstones are an </a:t>
            </a:r>
            <a:r>
              <a:rPr lang="en-AU" sz="3200" dirty="0">
                <a:solidFill>
                  <a:schemeClr val="accent6"/>
                </a:solidFill>
              </a:rPr>
              <a:t>asset. </a:t>
            </a:r>
            <a:r>
              <a:rPr lang="en-AU" sz="3200" dirty="0" smtClean="0">
                <a:solidFill>
                  <a:schemeClr val="accent6"/>
                </a:solidFill>
              </a:rPr>
              <a:t/>
            </a:r>
            <a:br>
              <a:rPr lang="en-AU" sz="3200" dirty="0" smtClean="0">
                <a:solidFill>
                  <a:schemeClr val="accent6"/>
                </a:solidFill>
              </a:rPr>
            </a:br>
            <a:r>
              <a:rPr lang="en-AU" sz="3200" dirty="0" smtClean="0">
                <a:solidFill>
                  <a:schemeClr val="accent6"/>
                </a:solidFill>
              </a:rPr>
              <a:t>We </a:t>
            </a:r>
            <a:r>
              <a:rPr lang="en-AU" sz="3200" dirty="0">
                <a:solidFill>
                  <a:schemeClr val="accent6"/>
                </a:solidFill>
              </a:rPr>
              <a:t>know where every one of the more than </a:t>
            </a:r>
            <a:r>
              <a:rPr lang="en-AU" sz="3200" dirty="0" smtClean="0">
                <a:solidFill>
                  <a:schemeClr val="accent6"/>
                </a:solidFill>
              </a:rPr>
              <a:t>339,465 </a:t>
            </a:r>
            <a:r>
              <a:rPr lang="en-AU" sz="3200" dirty="0">
                <a:solidFill>
                  <a:schemeClr val="accent6"/>
                </a:solidFill>
              </a:rPr>
              <a:t>commemorations are located and </a:t>
            </a:r>
            <a:r>
              <a:rPr lang="en-AU" sz="3200" dirty="0" smtClean="0">
                <a:solidFill>
                  <a:schemeClr val="accent6"/>
                </a:solidFill>
              </a:rPr>
              <a:t>work to inspect each on an annual basis.</a:t>
            </a:r>
            <a:endParaRPr lang="en-AU" sz="3200" dirty="0">
              <a:solidFill>
                <a:schemeClr val="accent6"/>
              </a:solidFill>
            </a:endParaRPr>
          </a:p>
        </p:txBody>
      </p:sp>
    </p:spTree>
    <p:extLst>
      <p:ext uri="{BB962C8B-B14F-4D97-AF65-F5344CB8AC3E}">
        <p14:creationId xmlns:p14="http://schemas.microsoft.com/office/powerpoint/2010/main" val="38744593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59000" b="-5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DB9245-1ACA-A041-ACDD-1163F211BCB5}"/>
              </a:ext>
            </a:extLst>
          </p:cNvPr>
          <p:cNvSpPr>
            <a:spLocks noGrp="1"/>
          </p:cNvSpPr>
          <p:nvPr>
            <p:ph type="sldNum" sz="quarter" idx="12"/>
          </p:nvPr>
        </p:nvSpPr>
        <p:spPr/>
        <p:txBody>
          <a:bodyPr/>
          <a:lstStyle/>
          <a:p>
            <a:fld id="{A8F09C50-872B-D04D-8806-D9B1F4E15D0B}" type="slidenum">
              <a:rPr lang="en-US" smtClean="0">
                <a:latin typeface="Calibri" panose="020F0502020204030204" pitchFamily="34" charset="0"/>
              </a:rPr>
              <a:t>3</a:t>
            </a:fld>
            <a:endParaRPr lang="en-US" dirty="0">
              <a:latin typeface="Calibri" panose="020F0502020204030204" pitchFamily="34" charset="0"/>
            </a:endParaRPr>
          </a:p>
        </p:txBody>
      </p:sp>
      <p:sp>
        <p:nvSpPr>
          <p:cNvPr id="5" name="TextBox 4"/>
          <p:cNvSpPr txBox="1"/>
          <p:nvPr/>
        </p:nvSpPr>
        <p:spPr>
          <a:xfrm>
            <a:off x="1275347" y="794084"/>
            <a:ext cx="8987589" cy="5078313"/>
          </a:xfrm>
          <a:prstGeom prst="rect">
            <a:avLst/>
          </a:prstGeom>
          <a:noFill/>
        </p:spPr>
        <p:txBody>
          <a:bodyPr wrap="square" rtlCol="0">
            <a:spAutoFit/>
          </a:bodyPr>
          <a:lstStyle/>
          <a:p>
            <a:pPr algn="ctr"/>
            <a:r>
              <a:rPr lang="en-AU" sz="3600" dirty="0">
                <a:solidFill>
                  <a:schemeClr val="accent1">
                    <a:lumMod val="50000"/>
                  </a:schemeClr>
                </a:solidFill>
                <a:latin typeface="Lucida Bright" panose="02040602050505020304" pitchFamily="18" charset="0"/>
              </a:rPr>
              <a:t>They shall not grow old,</a:t>
            </a:r>
          </a:p>
          <a:p>
            <a:pPr algn="ctr"/>
            <a:r>
              <a:rPr lang="en-AU" sz="3600" dirty="0">
                <a:solidFill>
                  <a:schemeClr val="accent1">
                    <a:lumMod val="50000"/>
                  </a:schemeClr>
                </a:solidFill>
                <a:latin typeface="Lucida Bright" panose="02040602050505020304" pitchFamily="18" charset="0"/>
              </a:rPr>
              <a:t>As we that are left grow old:</a:t>
            </a:r>
          </a:p>
          <a:p>
            <a:pPr algn="ctr"/>
            <a:r>
              <a:rPr lang="en-AU" sz="3600" dirty="0">
                <a:solidFill>
                  <a:schemeClr val="accent1">
                    <a:lumMod val="50000"/>
                  </a:schemeClr>
                </a:solidFill>
                <a:latin typeface="Lucida Bright" panose="02040602050505020304" pitchFamily="18" charset="0"/>
              </a:rPr>
              <a:t>Age shall not weary them,</a:t>
            </a:r>
          </a:p>
          <a:p>
            <a:pPr algn="ctr"/>
            <a:r>
              <a:rPr lang="en-AU" sz="3600" dirty="0">
                <a:solidFill>
                  <a:schemeClr val="accent1">
                    <a:lumMod val="50000"/>
                  </a:schemeClr>
                </a:solidFill>
                <a:latin typeface="Lucida Bright" panose="02040602050505020304" pitchFamily="18" charset="0"/>
              </a:rPr>
              <a:t>Nor the years condemn.</a:t>
            </a:r>
          </a:p>
          <a:p>
            <a:pPr algn="ctr"/>
            <a:r>
              <a:rPr lang="en-AU" sz="3600" dirty="0">
                <a:solidFill>
                  <a:schemeClr val="accent1">
                    <a:lumMod val="50000"/>
                  </a:schemeClr>
                </a:solidFill>
                <a:latin typeface="Lucida Bright" panose="02040602050505020304" pitchFamily="18" charset="0"/>
              </a:rPr>
              <a:t>At the going down of the sun</a:t>
            </a:r>
          </a:p>
          <a:p>
            <a:pPr algn="ctr"/>
            <a:r>
              <a:rPr lang="en-AU" sz="3600" dirty="0">
                <a:solidFill>
                  <a:schemeClr val="accent1">
                    <a:lumMod val="50000"/>
                  </a:schemeClr>
                </a:solidFill>
                <a:latin typeface="Lucida Bright" panose="02040602050505020304" pitchFamily="18" charset="0"/>
              </a:rPr>
              <a:t>And in the morning</a:t>
            </a:r>
          </a:p>
          <a:p>
            <a:pPr algn="ctr"/>
            <a:r>
              <a:rPr lang="en-AU" sz="3600" dirty="0">
                <a:solidFill>
                  <a:schemeClr val="accent1">
                    <a:lumMod val="50000"/>
                  </a:schemeClr>
                </a:solidFill>
                <a:latin typeface="Lucida Bright" panose="02040602050505020304" pitchFamily="18" charset="0"/>
              </a:rPr>
              <a:t>We will remember them.</a:t>
            </a:r>
          </a:p>
          <a:p>
            <a:pPr algn="ctr"/>
            <a:endParaRPr lang="en-AU" sz="3600" dirty="0">
              <a:solidFill>
                <a:schemeClr val="bg1"/>
              </a:solidFill>
            </a:endParaRPr>
          </a:p>
          <a:p>
            <a:pPr algn="r"/>
            <a:r>
              <a:rPr lang="en-AU" sz="2400" dirty="0">
                <a:solidFill>
                  <a:schemeClr val="accent1">
                    <a:lumMod val="50000"/>
                  </a:schemeClr>
                </a:solidFill>
                <a:latin typeface="Lucida Bright" panose="02040602050505020304" pitchFamily="18" charset="0"/>
              </a:rPr>
              <a:t>Laurence </a:t>
            </a:r>
            <a:r>
              <a:rPr lang="en-AU" sz="2400" dirty="0" err="1">
                <a:solidFill>
                  <a:schemeClr val="accent1">
                    <a:lumMod val="50000"/>
                  </a:schemeClr>
                </a:solidFill>
                <a:latin typeface="Lucida Bright" panose="02040602050505020304" pitchFamily="18" charset="0"/>
              </a:rPr>
              <a:t>Binyon</a:t>
            </a:r>
            <a:r>
              <a:rPr lang="en-AU" sz="2400" dirty="0">
                <a:solidFill>
                  <a:schemeClr val="accent1">
                    <a:lumMod val="50000"/>
                  </a:schemeClr>
                </a:solidFill>
                <a:latin typeface="Lucida Bright" panose="02040602050505020304" pitchFamily="18" charset="0"/>
              </a:rPr>
              <a:t> (1869-1943)</a:t>
            </a:r>
          </a:p>
        </p:txBody>
      </p:sp>
    </p:spTree>
    <p:extLst>
      <p:ext uri="{BB962C8B-B14F-4D97-AF65-F5344CB8AC3E}">
        <p14:creationId xmlns:p14="http://schemas.microsoft.com/office/powerpoint/2010/main" val="38593650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868" y="4535654"/>
            <a:ext cx="6075458" cy="1938992"/>
          </a:xfrm>
          <a:prstGeom prst="rect">
            <a:avLst/>
          </a:prstGeom>
          <a:noFill/>
        </p:spPr>
        <p:txBody>
          <a:bodyPr wrap="square" rtlCol="0">
            <a:spAutoFit/>
          </a:bodyPr>
          <a:lstStyle/>
          <a:p>
            <a:r>
              <a:rPr lang="en-AU" sz="2400" dirty="0" smtClean="0">
                <a:solidFill>
                  <a:schemeClr val="accent6"/>
                </a:solidFill>
              </a:rPr>
              <a:t>Talk to us while we are here!  </a:t>
            </a:r>
            <a:br>
              <a:rPr lang="en-AU" sz="2400" dirty="0" smtClean="0">
                <a:solidFill>
                  <a:schemeClr val="accent6"/>
                </a:solidFill>
              </a:rPr>
            </a:br>
            <a:r>
              <a:rPr lang="en-AU" sz="2400" dirty="0" smtClean="0">
                <a:solidFill>
                  <a:schemeClr val="accent6"/>
                </a:solidFill>
              </a:rPr>
              <a:t/>
            </a:r>
            <a:br>
              <a:rPr lang="en-AU" sz="2400" dirty="0" smtClean="0">
                <a:solidFill>
                  <a:schemeClr val="accent6"/>
                </a:solidFill>
              </a:rPr>
            </a:br>
            <a:r>
              <a:rPr lang="en-AU" sz="2400" dirty="0" smtClean="0">
                <a:solidFill>
                  <a:schemeClr val="accent6"/>
                </a:solidFill>
              </a:rPr>
              <a:t>We are happy to answer any questions you have.  My colleagues Martin, Ally, John and Danni are out amongst you today!</a:t>
            </a:r>
          </a:p>
        </p:txBody>
      </p:sp>
      <p:sp>
        <p:nvSpPr>
          <p:cNvPr id="6" name="TextBox 5"/>
          <p:cNvSpPr txBox="1"/>
          <p:nvPr/>
        </p:nvSpPr>
        <p:spPr>
          <a:xfrm>
            <a:off x="168442" y="3332016"/>
            <a:ext cx="4909860" cy="830997"/>
          </a:xfrm>
          <a:prstGeom prst="rect">
            <a:avLst/>
          </a:prstGeom>
          <a:noFill/>
        </p:spPr>
        <p:txBody>
          <a:bodyPr wrap="square" rtlCol="0">
            <a:spAutoFit/>
          </a:bodyPr>
          <a:lstStyle/>
          <a:p>
            <a:r>
              <a:rPr lang="en-AU" sz="2400" dirty="0" smtClean="0">
                <a:solidFill>
                  <a:srgbClr val="C00000"/>
                </a:solidFill>
              </a:rPr>
              <a:t>Don't assume! Give us a ring and lets work together to function on facts. </a:t>
            </a:r>
            <a:endParaRPr lang="en-AU" sz="2400" dirty="0">
              <a:solidFill>
                <a:srgbClr val="C00000"/>
              </a:solidFill>
            </a:endParaRPr>
          </a:p>
        </p:txBody>
      </p:sp>
      <p:sp>
        <p:nvSpPr>
          <p:cNvPr id="2" name="TextBox 1"/>
          <p:cNvSpPr txBox="1"/>
          <p:nvPr/>
        </p:nvSpPr>
        <p:spPr>
          <a:xfrm>
            <a:off x="168442" y="332191"/>
            <a:ext cx="5209674" cy="461665"/>
          </a:xfrm>
          <a:prstGeom prst="rect">
            <a:avLst/>
          </a:prstGeom>
          <a:noFill/>
        </p:spPr>
        <p:txBody>
          <a:bodyPr wrap="square" rtlCol="0">
            <a:spAutoFit/>
          </a:bodyPr>
          <a:lstStyle/>
          <a:p>
            <a:r>
              <a:rPr lang="en-AU" sz="2400" dirty="0" smtClean="0">
                <a:solidFill>
                  <a:srgbClr val="C00000"/>
                </a:solidFill>
              </a:rPr>
              <a:t>We can’t do what we do without you!   </a:t>
            </a:r>
            <a:endParaRPr lang="en-AU" sz="2400" dirty="0">
              <a:solidFill>
                <a:srgbClr val="C00000"/>
              </a:solidFill>
            </a:endParaRPr>
          </a:p>
        </p:txBody>
      </p:sp>
      <p:sp>
        <p:nvSpPr>
          <p:cNvPr id="4" name="Text Placeholder 3"/>
          <p:cNvSpPr>
            <a:spLocks noGrp="1"/>
          </p:cNvSpPr>
          <p:nvPr>
            <p:ph type="body" idx="1"/>
          </p:nvPr>
        </p:nvSpPr>
        <p:spPr>
          <a:xfrm>
            <a:off x="168442" y="964441"/>
            <a:ext cx="5967663" cy="1500187"/>
          </a:xfrm>
        </p:spPr>
        <p:txBody>
          <a:bodyPr>
            <a:normAutofit fontScale="92500"/>
          </a:bodyPr>
          <a:lstStyle/>
          <a:p>
            <a:pPr>
              <a:lnSpc>
                <a:spcPct val="110000"/>
              </a:lnSpc>
            </a:pPr>
            <a:r>
              <a:rPr lang="en-AU" dirty="0" smtClean="0">
                <a:solidFill>
                  <a:schemeClr val="accent6"/>
                </a:solidFill>
              </a:rPr>
              <a:t>Let us know if you are doing work in areas of cemeteries where we have commemorations. If we know we can tell families when they ask us! </a:t>
            </a:r>
            <a:endParaRPr lang="en-AU" dirty="0">
              <a:solidFill>
                <a:schemeClr val="accent6"/>
              </a:solidFill>
            </a:endParaRPr>
          </a:p>
        </p:txBody>
      </p:sp>
      <p:sp>
        <p:nvSpPr>
          <p:cNvPr id="11" name="TextBox 10"/>
          <p:cNvSpPr txBox="1"/>
          <p:nvPr/>
        </p:nvSpPr>
        <p:spPr>
          <a:xfrm>
            <a:off x="168442" y="2432066"/>
            <a:ext cx="5414211" cy="830997"/>
          </a:xfrm>
          <a:prstGeom prst="rect">
            <a:avLst/>
          </a:prstGeom>
          <a:noFill/>
        </p:spPr>
        <p:txBody>
          <a:bodyPr wrap="square" rtlCol="0">
            <a:spAutoFit/>
          </a:bodyPr>
          <a:lstStyle/>
          <a:p>
            <a:r>
              <a:rPr lang="en-AU" sz="2400" dirty="0">
                <a:solidFill>
                  <a:schemeClr val="accent6"/>
                </a:solidFill>
              </a:rPr>
              <a:t>Thank you for the welcome you give us when we are working in your spaces!</a:t>
            </a:r>
          </a:p>
        </p:txBody>
      </p:sp>
      <p:pic>
        <p:nvPicPr>
          <p:cNvPr id="3" name="Picture 2"/>
          <p:cNvPicPr>
            <a:picLocks noChangeAspect="1"/>
          </p:cNvPicPr>
          <p:nvPr/>
        </p:nvPicPr>
        <p:blipFill rotWithShape="1">
          <a:blip r:embed="rId2"/>
          <a:srcRect l="13398" r="26372"/>
          <a:stretch/>
        </p:blipFill>
        <p:spPr>
          <a:xfrm>
            <a:off x="6576164" y="903876"/>
            <a:ext cx="3695179" cy="4601274"/>
          </a:xfrm>
          <a:prstGeom prst="rect">
            <a:avLst/>
          </a:prstGeom>
        </p:spPr>
      </p:pic>
    </p:spTree>
    <p:extLst>
      <p:ext uri="{BB962C8B-B14F-4D97-AF65-F5344CB8AC3E}">
        <p14:creationId xmlns:p14="http://schemas.microsoft.com/office/powerpoint/2010/main" val="7759735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0"/>
            <a:ext cx="10515600" cy="1325563"/>
          </a:xfrm>
        </p:spPr>
        <p:txBody>
          <a:bodyPr>
            <a:normAutofit/>
          </a:bodyPr>
          <a:lstStyle/>
          <a:p>
            <a:pPr algn="ctr"/>
            <a:r>
              <a:rPr lang="en-AU" sz="4000" dirty="0" smtClean="0">
                <a:solidFill>
                  <a:schemeClr val="accent6"/>
                </a:solidFill>
              </a:rPr>
              <a:t>Demonstrations of Remembrance </a:t>
            </a:r>
            <a:endParaRPr lang="en-AU" sz="4000" dirty="0">
              <a:solidFill>
                <a:schemeClr val="accent6"/>
              </a:solidFill>
            </a:endParaRPr>
          </a:p>
        </p:txBody>
      </p:sp>
      <p:sp>
        <p:nvSpPr>
          <p:cNvPr id="4" name="Slide Number Placeholder 3"/>
          <p:cNvSpPr>
            <a:spLocks noGrp="1"/>
          </p:cNvSpPr>
          <p:nvPr>
            <p:ph type="sldNum" sz="quarter" idx="12"/>
          </p:nvPr>
        </p:nvSpPr>
        <p:spPr/>
        <p:txBody>
          <a:bodyPr/>
          <a:lstStyle/>
          <a:p>
            <a:fld id="{A8F09C50-872B-D04D-8806-D9B1F4E15D0B}" type="slidenum">
              <a:rPr lang="en-US" smtClean="0"/>
              <a:t>31</a:t>
            </a:fld>
            <a:endParaRPr lang="en-US"/>
          </a:p>
        </p:txBody>
      </p:sp>
      <p:pic>
        <p:nvPicPr>
          <p:cNvPr id="7" name="Picture 6"/>
          <p:cNvPicPr>
            <a:picLocks noChangeAspect="1"/>
          </p:cNvPicPr>
          <p:nvPr/>
        </p:nvPicPr>
        <p:blipFill>
          <a:blip r:embed="rId2"/>
          <a:stretch>
            <a:fillRect/>
          </a:stretch>
        </p:blipFill>
        <p:spPr>
          <a:xfrm>
            <a:off x="652527" y="1327433"/>
            <a:ext cx="3134644" cy="4652767"/>
          </a:xfrm>
          <a:prstGeom prst="rect">
            <a:avLst/>
          </a:prstGeom>
        </p:spPr>
      </p:pic>
      <p:pic>
        <p:nvPicPr>
          <p:cNvPr id="9" name="Picture 8"/>
          <p:cNvPicPr>
            <a:picLocks noChangeAspect="1"/>
          </p:cNvPicPr>
          <p:nvPr/>
        </p:nvPicPr>
        <p:blipFill>
          <a:blip r:embed="rId3"/>
          <a:stretch>
            <a:fillRect/>
          </a:stretch>
        </p:blipFill>
        <p:spPr>
          <a:xfrm>
            <a:off x="4952348" y="1614487"/>
            <a:ext cx="6496050" cy="3629025"/>
          </a:xfrm>
          <a:prstGeom prst="rect">
            <a:avLst/>
          </a:prstGeom>
        </p:spPr>
      </p:pic>
    </p:spTree>
    <p:extLst>
      <p:ext uri="{BB962C8B-B14F-4D97-AF65-F5344CB8AC3E}">
        <p14:creationId xmlns:p14="http://schemas.microsoft.com/office/powerpoint/2010/main" val="1996217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25" y="1262977"/>
            <a:ext cx="6584075" cy="4256458"/>
          </a:xfrm>
        </p:spPr>
        <p:txBody>
          <a:bodyPr>
            <a:noAutofit/>
          </a:bodyPr>
          <a:lstStyle/>
          <a:p>
            <a:r>
              <a:rPr lang="en-AU" sz="6600" dirty="0" smtClean="0">
                <a:solidFill>
                  <a:schemeClr val="accent6"/>
                </a:solidFill>
              </a:rPr>
              <a:t>I know you have </a:t>
            </a:r>
            <a:r>
              <a:rPr lang="en-AU" sz="6600" dirty="0">
                <a:solidFill>
                  <a:schemeClr val="accent6"/>
                </a:solidFill>
              </a:rPr>
              <a:t>m</a:t>
            </a:r>
            <a:r>
              <a:rPr lang="en-AU" sz="6600" dirty="0" smtClean="0">
                <a:solidFill>
                  <a:schemeClr val="accent6"/>
                </a:solidFill>
              </a:rPr>
              <a:t>ore questions…  </a:t>
            </a:r>
            <a:r>
              <a:rPr lang="en-AU" sz="3200" dirty="0" smtClean="0">
                <a:solidFill>
                  <a:schemeClr val="accent6"/>
                </a:solidFill>
              </a:rPr>
              <a:t/>
            </a:r>
            <a:br>
              <a:rPr lang="en-AU" sz="3200" dirty="0" smtClean="0">
                <a:solidFill>
                  <a:schemeClr val="accent6"/>
                </a:solidFill>
              </a:rPr>
            </a:br>
            <a:r>
              <a:rPr lang="en-AU" sz="3200" dirty="0" smtClean="0">
                <a:solidFill>
                  <a:schemeClr val="accent6"/>
                </a:solidFill>
              </a:rPr>
              <a:t/>
            </a:r>
            <a:br>
              <a:rPr lang="en-AU" sz="3200" dirty="0" smtClean="0">
                <a:solidFill>
                  <a:schemeClr val="accent6"/>
                </a:solidFill>
              </a:rPr>
            </a:br>
            <a:r>
              <a:rPr lang="en-AU" sz="3200" dirty="0" smtClean="0">
                <a:solidFill>
                  <a:schemeClr val="accent6"/>
                </a:solidFill>
              </a:rPr>
              <a:t/>
            </a:r>
            <a:br>
              <a:rPr lang="en-AU" sz="3200" dirty="0" smtClean="0">
                <a:solidFill>
                  <a:schemeClr val="accent6"/>
                </a:solidFill>
              </a:rPr>
            </a:br>
            <a:r>
              <a:rPr lang="en-AU" sz="3200" dirty="0" smtClean="0">
                <a:solidFill>
                  <a:schemeClr val="accent6"/>
                </a:solidFill>
              </a:rPr>
              <a:t>So we’ve put together some helpful info &amp; FAQs for you all!</a:t>
            </a:r>
            <a:endParaRPr lang="en-AU" sz="3200" dirty="0">
              <a:solidFill>
                <a:schemeClr val="accent6"/>
              </a:solidFill>
            </a:endParaRPr>
          </a:p>
        </p:txBody>
      </p:sp>
      <p:pic>
        <p:nvPicPr>
          <p:cNvPr id="4" name="Picture 3"/>
          <p:cNvPicPr>
            <a:picLocks noChangeAspect="1"/>
          </p:cNvPicPr>
          <p:nvPr/>
        </p:nvPicPr>
        <p:blipFill>
          <a:blip r:embed="rId2"/>
          <a:stretch>
            <a:fillRect/>
          </a:stretch>
        </p:blipFill>
        <p:spPr>
          <a:xfrm>
            <a:off x="6999322" y="1702468"/>
            <a:ext cx="4968671" cy="3377477"/>
          </a:xfrm>
          <a:prstGeom prst="rect">
            <a:avLst/>
          </a:prstGeom>
        </p:spPr>
      </p:pic>
    </p:spTree>
    <p:extLst>
      <p:ext uri="{BB962C8B-B14F-4D97-AF65-F5344CB8AC3E}">
        <p14:creationId xmlns:p14="http://schemas.microsoft.com/office/powerpoint/2010/main" val="7367791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idx="1"/>
          </p:nvPr>
        </p:nvSpPr>
        <p:spPr/>
        <p:txBody>
          <a:bodyPr/>
          <a:lstStyle/>
          <a:p>
            <a:endParaRPr lang="en-AU"/>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70" y="-717240"/>
            <a:ext cx="12715336" cy="8480421"/>
          </a:xfrm>
          <a:prstGeom prst="rect">
            <a:avLst/>
          </a:prstGeom>
        </p:spPr>
      </p:pic>
    </p:spTree>
    <p:extLst>
      <p:ext uri="{BB962C8B-B14F-4D97-AF65-F5344CB8AC3E}">
        <p14:creationId xmlns:p14="http://schemas.microsoft.com/office/powerpoint/2010/main" val="26187966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345086"/>
          </a:xfrm>
          <a:prstGeom prst="rect">
            <a:avLst/>
          </a:prstGeom>
        </p:spPr>
      </p:pic>
    </p:spTree>
    <p:extLst>
      <p:ext uri="{BB962C8B-B14F-4D97-AF65-F5344CB8AC3E}">
        <p14:creationId xmlns:p14="http://schemas.microsoft.com/office/powerpoint/2010/main" val="20177881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BF060-2388-AF45-9326-9E3F63E1A061}"/>
              </a:ext>
            </a:extLst>
          </p:cNvPr>
          <p:cNvSpPr>
            <a:spLocks noGrp="1"/>
          </p:cNvSpPr>
          <p:nvPr>
            <p:ph type="title"/>
          </p:nvPr>
        </p:nvSpPr>
        <p:spPr>
          <a:xfrm>
            <a:off x="926853" y="310697"/>
            <a:ext cx="6725397" cy="1294457"/>
          </a:xfrm>
        </p:spPr>
        <p:txBody>
          <a:bodyPr/>
          <a:lstStyle/>
          <a:p>
            <a:r>
              <a:rPr lang="en-US" dirty="0" smtClean="0"/>
              <a:t>Thank you</a:t>
            </a:r>
            <a:endParaRPr lang="en-US" dirty="0"/>
          </a:p>
        </p:txBody>
      </p:sp>
      <p:sp>
        <p:nvSpPr>
          <p:cNvPr id="3" name="Text Placeholder 2">
            <a:extLst>
              <a:ext uri="{FF2B5EF4-FFF2-40B4-BE49-F238E27FC236}">
                <a16:creationId xmlns:a16="http://schemas.microsoft.com/office/drawing/2014/main" id="{81E921E6-0A38-D44A-A214-6206201037FC}"/>
              </a:ext>
            </a:extLst>
          </p:cNvPr>
          <p:cNvSpPr>
            <a:spLocks noGrp="1"/>
          </p:cNvSpPr>
          <p:nvPr>
            <p:ph type="body" idx="1"/>
          </p:nvPr>
        </p:nvSpPr>
        <p:spPr>
          <a:xfrm>
            <a:off x="926852" y="2369063"/>
            <a:ext cx="7471190" cy="3706884"/>
          </a:xfrm>
        </p:spPr>
        <p:txBody>
          <a:bodyPr>
            <a:normAutofit fontScale="85000" lnSpcReduction="20000"/>
          </a:bodyPr>
          <a:lstStyle/>
          <a:p>
            <a:r>
              <a:rPr lang="en-AU" altLang="en-US" sz="2800" dirty="0" smtClean="0"/>
              <a:t>For the work you do identifying veterans and passing on our contact details to them; and</a:t>
            </a:r>
          </a:p>
          <a:p>
            <a:r>
              <a:rPr lang="en-AU" altLang="en-US" sz="2800" dirty="0"/>
              <a:t>f</a:t>
            </a:r>
            <a:r>
              <a:rPr lang="en-AU" altLang="en-US" sz="2800" dirty="0" smtClean="0"/>
              <a:t>or the contact you make when you are not sure and the respect you pay to those who have served their nation and are at rest in your cemeteries and crematoria.  </a:t>
            </a:r>
          </a:p>
          <a:p>
            <a:pPr algn="ctr"/>
            <a:r>
              <a:rPr lang="en-AU" altLang="en-US" sz="2800" b="1" dirty="0" smtClean="0"/>
              <a:t>Your care means a great deal to the families of those men and women. </a:t>
            </a:r>
            <a:endParaRPr lang="en-AU" altLang="en-US" sz="2800" b="1" dirty="0"/>
          </a:p>
        </p:txBody>
      </p:sp>
      <p:cxnSp>
        <p:nvCxnSpPr>
          <p:cNvPr id="4" name="Straight Connector 3">
            <a:extLst>
              <a:ext uri="{FF2B5EF4-FFF2-40B4-BE49-F238E27FC236}">
                <a16:creationId xmlns:a16="http://schemas.microsoft.com/office/drawing/2014/main" id="{C76A2548-0D4D-5F4E-9B74-B5918F5795BA}"/>
              </a:ext>
            </a:extLst>
          </p:cNvPr>
          <p:cNvCxnSpPr>
            <a:cxnSpLocks/>
          </p:cNvCxnSpPr>
          <p:nvPr/>
        </p:nvCxnSpPr>
        <p:spPr>
          <a:xfrm>
            <a:off x="831850" y="1987108"/>
            <a:ext cx="672539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1488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268"/>
          <a:stretch/>
        </p:blipFill>
        <p:spPr>
          <a:xfrm>
            <a:off x="640601" y="165923"/>
            <a:ext cx="4340472" cy="6297941"/>
          </a:xfrm>
          <a:prstGeom prst="rect">
            <a:avLst/>
          </a:prstGeom>
        </p:spPr>
      </p:pic>
      <p:sp>
        <p:nvSpPr>
          <p:cNvPr id="2" name="TextBox 1"/>
          <p:cNvSpPr txBox="1"/>
          <p:nvPr/>
        </p:nvSpPr>
        <p:spPr>
          <a:xfrm>
            <a:off x="5359275" y="3050997"/>
            <a:ext cx="3092116" cy="923330"/>
          </a:xfrm>
          <a:prstGeom prst="rect">
            <a:avLst/>
          </a:prstGeom>
          <a:noFill/>
        </p:spPr>
        <p:txBody>
          <a:bodyPr wrap="square" rtlCol="0">
            <a:spAutoFit/>
          </a:bodyPr>
          <a:lstStyle/>
          <a:p>
            <a:r>
              <a:rPr lang="en-AU" sz="5400" dirty="0" smtClean="0">
                <a:solidFill>
                  <a:srgbClr val="FF0000"/>
                </a:solidFill>
                <a:latin typeface="+mj-lt"/>
              </a:rPr>
              <a:t>Questions</a:t>
            </a:r>
            <a:endParaRPr lang="en-AU" sz="5400" dirty="0">
              <a:solidFill>
                <a:srgbClr val="FF0000"/>
              </a:solidFill>
              <a:latin typeface="+mj-lt"/>
            </a:endParaRPr>
          </a:p>
        </p:txBody>
      </p:sp>
    </p:spTree>
    <p:extLst>
      <p:ext uri="{BB962C8B-B14F-4D97-AF65-F5344CB8AC3E}">
        <p14:creationId xmlns:p14="http://schemas.microsoft.com/office/powerpoint/2010/main" val="39831292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F09C50-872B-D04D-8806-D9B1F4E15D0B}" type="slidenum">
              <a:rPr lang="en-US" smtClean="0"/>
              <a:t>4</a:t>
            </a:fld>
            <a:endParaRPr lang="en-US"/>
          </a:p>
        </p:txBody>
      </p:sp>
    </p:spTree>
    <p:extLst>
      <p:ext uri="{BB962C8B-B14F-4D97-AF65-F5344CB8AC3E}">
        <p14:creationId xmlns:p14="http://schemas.microsoft.com/office/powerpoint/2010/main" val="3236460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294" y="289330"/>
            <a:ext cx="7829550" cy="1323439"/>
          </a:xfrm>
          <a:prstGeom prst="rect">
            <a:avLst/>
          </a:prstGeom>
          <a:noFill/>
        </p:spPr>
        <p:txBody>
          <a:bodyPr wrap="square" rtlCol="0">
            <a:spAutoFit/>
          </a:bodyPr>
          <a:lstStyle/>
          <a:p>
            <a:r>
              <a:rPr lang="en-AU" sz="4000" b="1" dirty="0" smtClean="0">
                <a:solidFill>
                  <a:schemeClr val="accent6"/>
                </a:solidFill>
              </a:rPr>
              <a:t>More than 2 million Australians have served their nation in uniform. </a:t>
            </a:r>
            <a:endParaRPr lang="en-AU" sz="4000" b="1" dirty="0">
              <a:solidFill>
                <a:schemeClr val="accent6"/>
              </a:solidFill>
            </a:endParaRPr>
          </a:p>
        </p:txBody>
      </p:sp>
      <p:sp>
        <p:nvSpPr>
          <p:cNvPr id="8" name="Rectangle 7"/>
          <p:cNvSpPr/>
          <p:nvPr/>
        </p:nvSpPr>
        <p:spPr>
          <a:xfrm>
            <a:off x="64294" y="3633895"/>
            <a:ext cx="8108156" cy="1107996"/>
          </a:xfrm>
          <a:prstGeom prst="rect">
            <a:avLst/>
          </a:prstGeom>
        </p:spPr>
        <p:txBody>
          <a:bodyPr wrap="square">
            <a:spAutoFit/>
          </a:bodyPr>
          <a:lstStyle/>
          <a:p>
            <a:endParaRPr lang="en-AU" sz="6600" dirty="0">
              <a:solidFill>
                <a:schemeClr val="accent1">
                  <a:lumMod val="75000"/>
                </a:schemeClr>
              </a:solidFill>
            </a:endParaRPr>
          </a:p>
        </p:txBody>
      </p:sp>
      <p:sp>
        <p:nvSpPr>
          <p:cNvPr id="9" name="TextBox 8"/>
          <p:cNvSpPr txBox="1"/>
          <p:nvPr/>
        </p:nvSpPr>
        <p:spPr>
          <a:xfrm>
            <a:off x="64294" y="1824235"/>
            <a:ext cx="8929394" cy="2554545"/>
          </a:xfrm>
          <a:prstGeom prst="rect">
            <a:avLst/>
          </a:prstGeom>
          <a:noFill/>
        </p:spPr>
        <p:txBody>
          <a:bodyPr wrap="square" rtlCol="0">
            <a:spAutoFit/>
          </a:bodyPr>
          <a:lstStyle/>
          <a:p>
            <a:r>
              <a:rPr lang="en-AU" sz="4000"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M</a:t>
            </a:r>
            <a:r>
              <a:rPr lang="en-AU" sz="40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ore </a:t>
            </a:r>
            <a:r>
              <a:rPr lang="en-AU" sz="4000"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than 103,000 of </a:t>
            </a:r>
            <a:r>
              <a:rPr lang="en-AU" sz="40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them have </a:t>
            </a:r>
            <a:r>
              <a:rPr lang="en-AU" sz="4000"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died </a:t>
            </a:r>
            <a:endParaRPr lang="en-AU" sz="40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a:p>
            <a:r>
              <a:rPr lang="en-AU" sz="40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in </a:t>
            </a:r>
            <a:r>
              <a:rPr lang="en-AU" sz="4000"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war.  </a:t>
            </a:r>
            <a:r>
              <a:rPr lang="en-AU" sz="4000" dirty="0" smtClean="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13,000 </a:t>
            </a:r>
            <a:r>
              <a:rPr lang="en-AU" sz="40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are at rest within </a:t>
            </a:r>
            <a:r>
              <a:rPr lang="en-AU" sz="4000" dirty="0" smtClean="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a War Cemetery in Australia.  </a:t>
            </a:r>
          </a:p>
          <a:p>
            <a:r>
              <a:rPr lang="en-AU" sz="4000" dirty="0" smtClean="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T</a:t>
            </a:r>
            <a:r>
              <a:rPr lang="en-AU" sz="40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hey are all war dead. </a:t>
            </a:r>
          </a:p>
        </p:txBody>
      </p:sp>
      <p:sp>
        <p:nvSpPr>
          <p:cNvPr id="10" name="Rectangle 9"/>
          <p:cNvSpPr/>
          <p:nvPr/>
        </p:nvSpPr>
        <p:spPr>
          <a:xfrm>
            <a:off x="64294" y="4491371"/>
            <a:ext cx="9433608" cy="2123658"/>
          </a:xfrm>
          <a:prstGeom prst="rect">
            <a:avLst/>
          </a:prstGeom>
        </p:spPr>
        <p:txBody>
          <a:bodyPr wrap="none">
            <a:spAutoFit/>
          </a:bodyPr>
          <a:lstStyle/>
          <a:p>
            <a:r>
              <a:rPr lang="en-AU" sz="44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326,465</a:t>
            </a:r>
            <a:r>
              <a:rPr lang="en-AU" sz="2800" dirty="0" smtClean="0"/>
              <a:t> </a:t>
            </a:r>
            <a:r>
              <a:rPr lang="en-AU" sz="4400"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have died </a:t>
            </a:r>
            <a:r>
              <a:rPr lang="en-AU" sz="44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after a war, bit of </a:t>
            </a:r>
          </a:p>
          <a:p>
            <a:r>
              <a:rPr lang="en-AU" sz="4400" i="1"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causes attributable to their war service</a:t>
            </a:r>
            <a:r>
              <a:rPr lang="en-AU" sz="44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 </a:t>
            </a:r>
          </a:p>
          <a:p>
            <a:r>
              <a:rPr lang="en-AU" sz="44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They are our post </a:t>
            </a:r>
            <a:r>
              <a:rPr lang="en-AU" sz="4400"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w</a:t>
            </a:r>
            <a:r>
              <a:rPr lang="en-AU" sz="44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ar </a:t>
            </a:r>
            <a:r>
              <a:rPr lang="en-AU" sz="4400"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d</a:t>
            </a:r>
            <a:r>
              <a:rPr lang="en-AU" sz="44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ead. </a:t>
            </a:r>
            <a:endParaRPr lang="en-AU" sz="44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068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8580" y="360159"/>
            <a:ext cx="7620000" cy="3028950"/>
          </a:xfrm>
          <a:prstGeom prst="rect">
            <a:avLst/>
          </a:prstGeom>
        </p:spPr>
      </p:pic>
      <p:pic>
        <p:nvPicPr>
          <p:cNvPr id="2" name="Picture 1"/>
          <p:cNvPicPr>
            <a:picLocks noChangeAspect="1"/>
          </p:cNvPicPr>
          <p:nvPr/>
        </p:nvPicPr>
        <p:blipFill>
          <a:blip r:embed="rId3"/>
          <a:stretch>
            <a:fillRect/>
          </a:stretch>
        </p:blipFill>
        <p:spPr>
          <a:xfrm>
            <a:off x="1379172" y="2992333"/>
            <a:ext cx="5895975" cy="3781425"/>
          </a:xfrm>
          <a:prstGeom prst="rect">
            <a:avLst/>
          </a:prstGeom>
        </p:spPr>
      </p:pic>
    </p:spTree>
    <p:extLst>
      <p:ext uri="{BB962C8B-B14F-4D97-AF65-F5344CB8AC3E}">
        <p14:creationId xmlns:p14="http://schemas.microsoft.com/office/powerpoint/2010/main" val="29813602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538" y="6149741"/>
            <a:ext cx="6283839" cy="461665"/>
          </a:xfrm>
          <a:prstGeom prst="rect">
            <a:avLst/>
          </a:prstGeom>
          <a:noFill/>
        </p:spPr>
        <p:txBody>
          <a:bodyPr wrap="square" rtlCol="0">
            <a:spAutoFit/>
          </a:bodyPr>
          <a:lstStyle/>
          <a:p>
            <a:r>
              <a:rPr lang="en-AU" sz="2400" dirty="0" smtClean="0">
                <a:solidFill>
                  <a:srgbClr val="C00000"/>
                </a:solidFill>
                <a:latin typeface="Consolas" panose="020B0609020204030204" pitchFamily="49" charset="0"/>
              </a:rPr>
              <a:t>Centennial Park War</a:t>
            </a:r>
            <a:r>
              <a:rPr lang="en-AU" dirty="0" smtClean="0"/>
              <a:t> </a:t>
            </a:r>
            <a:r>
              <a:rPr lang="en-AU" sz="2400" dirty="0">
                <a:solidFill>
                  <a:srgbClr val="C00000"/>
                </a:solidFill>
                <a:latin typeface="Consolas" panose="020B0609020204030204" pitchFamily="49" charset="0"/>
              </a:rPr>
              <a:t>Cemetery</a:t>
            </a:r>
            <a:r>
              <a:rPr lang="en-AU" dirty="0" smtClean="0"/>
              <a:t> </a:t>
            </a:r>
            <a:endParaRPr lang="en-AU" dirty="0"/>
          </a:p>
        </p:txBody>
      </p:sp>
      <p:pic>
        <p:nvPicPr>
          <p:cNvPr id="2" name="Picture 1"/>
          <p:cNvPicPr>
            <a:picLocks noChangeAspect="1"/>
          </p:cNvPicPr>
          <p:nvPr/>
        </p:nvPicPr>
        <p:blipFill>
          <a:blip r:embed="rId3"/>
          <a:stretch>
            <a:fillRect/>
          </a:stretch>
        </p:blipFill>
        <p:spPr>
          <a:xfrm>
            <a:off x="8081182" y="1"/>
            <a:ext cx="4110818" cy="2780676"/>
          </a:xfrm>
          <a:prstGeom prst="rect">
            <a:avLst/>
          </a:prstGeom>
        </p:spPr>
      </p:pic>
      <p:pic>
        <p:nvPicPr>
          <p:cNvPr id="7" name="Picture 6"/>
          <p:cNvPicPr>
            <a:picLocks noChangeAspect="1"/>
          </p:cNvPicPr>
          <p:nvPr/>
        </p:nvPicPr>
        <p:blipFill>
          <a:blip r:embed="rId4"/>
          <a:stretch>
            <a:fillRect/>
          </a:stretch>
        </p:blipFill>
        <p:spPr>
          <a:xfrm>
            <a:off x="619331" y="567970"/>
            <a:ext cx="7472203" cy="5086872"/>
          </a:xfrm>
          <a:prstGeom prst="rect">
            <a:avLst/>
          </a:prstGeom>
        </p:spPr>
      </p:pic>
    </p:spTree>
    <p:extLst>
      <p:ext uri="{BB962C8B-B14F-4D97-AF65-F5344CB8AC3E}">
        <p14:creationId xmlns:p14="http://schemas.microsoft.com/office/powerpoint/2010/main" val="272699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9842" y="539646"/>
            <a:ext cx="85443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smtClean="0">
                <a:ln>
                  <a:noFill/>
                </a:ln>
                <a:solidFill>
                  <a:srgbClr val="FFFFFF"/>
                </a:solidFill>
                <a:effectLst/>
                <a:uLnTx/>
                <a:uFillTx/>
                <a:latin typeface="Consolas" panose="020B0609020204030204" pitchFamily="49" charset="0"/>
                <a:ea typeface="+mn-ea"/>
                <a:cs typeface="+mn-cs"/>
              </a:rPr>
              <a:t>Papua New Guinea – Bomana War Cemetery</a:t>
            </a:r>
            <a:endParaRPr kumimoji="0" lang="en-AU" sz="2800" b="0" i="0" u="none" strike="noStrike" kern="1200" cap="none" spc="0" normalizeH="0" baseline="0" noProof="0" dirty="0">
              <a:ln>
                <a:noFill/>
              </a:ln>
              <a:solidFill>
                <a:srgbClr val="FFFFFF"/>
              </a:solidFill>
              <a:effectLst/>
              <a:uLnTx/>
              <a:uFillTx/>
              <a:latin typeface="Consolas" panose="020B0609020204030204" pitchFamily="49" charset="0"/>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42" y="360899"/>
            <a:ext cx="7903513" cy="5390196"/>
          </a:xfrm>
          <a:prstGeom prst="rect">
            <a:avLst/>
          </a:prstGeom>
        </p:spPr>
      </p:pic>
      <p:sp>
        <p:nvSpPr>
          <p:cNvPr id="3" name="TextBox 2"/>
          <p:cNvSpPr txBox="1"/>
          <p:nvPr/>
        </p:nvSpPr>
        <p:spPr>
          <a:xfrm>
            <a:off x="239842" y="6075947"/>
            <a:ext cx="8650705" cy="461665"/>
          </a:xfrm>
          <a:prstGeom prst="rect">
            <a:avLst/>
          </a:prstGeom>
          <a:noFill/>
        </p:spPr>
        <p:txBody>
          <a:bodyPr wrap="square" rtlCol="0">
            <a:spAutoFit/>
          </a:bodyPr>
          <a:lstStyle/>
          <a:p>
            <a:r>
              <a:rPr lang="en-AU" sz="2400" dirty="0" smtClean="0">
                <a:solidFill>
                  <a:srgbClr val="C00000"/>
                </a:solidFill>
                <a:latin typeface="Consolas" panose="020B0609020204030204" pitchFamily="49" charset="0"/>
              </a:rPr>
              <a:t>King George V and Sir Fabian Ware</a:t>
            </a:r>
            <a:endParaRPr lang="en-AU" sz="2400" dirty="0">
              <a:solidFill>
                <a:srgbClr val="C00000"/>
              </a:solidFill>
              <a:latin typeface="Consolas" panose="020B0609020204030204" pitchFamily="49" charset="0"/>
            </a:endParaRPr>
          </a:p>
        </p:txBody>
      </p:sp>
    </p:spTree>
    <p:extLst>
      <p:ext uri="{BB962C8B-B14F-4D97-AF65-F5344CB8AC3E}">
        <p14:creationId xmlns:p14="http://schemas.microsoft.com/office/powerpoint/2010/main" val="3749659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F09C50-872B-D04D-8806-D9B1F4E15D0B}" type="slidenum">
              <a:rPr lang="en-US" smtClean="0"/>
              <a:t>9</a:t>
            </a:fld>
            <a:endParaRPr lang="en-US"/>
          </a:p>
        </p:txBody>
      </p:sp>
      <p:sp>
        <p:nvSpPr>
          <p:cNvPr id="5" name="Rectangle 4"/>
          <p:cNvSpPr/>
          <p:nvPr/>
        </p:nvSpPr>
        <p:spPr>
          <a:xfrm>
            <a:off x="4875299" y="-135301"/>
            <a:ext cx="6752041" cy="1323439"/>
          </a:xfrm>
          <a:prstGeom prst="rect">
            <a:avLst/>
          </a:prstGeom>
        </p:spPr>
        <p:txBody>
          <a:bodyPr wrap="none">
            <a:spAutoFit/>
          </a:bodyPr>
          <a:lstStyle/>
          <a:p>
            <a:r>
              <a:rPr lang="en-AU" sz="8000" b="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587,000 graves</a:t>
            </a:r>
            <a:r>
              <a:rPr lang="en-AU" sz="8000"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 </a:t>
            </a:r>
            <a:endParaRPr lang="en-AU" sz="13800" dirty="0">
              <a:solidFill>
                <a:schemeClr val="accent6"/>
              </a:solidFill>
            </a:endParaRPr>
          </a:p>
        </p:txBody>
      </p:sp>
      <p:sp>
        <p:nvSpPr>
          <p:cNvPr id="7" name="Rectangle 6"/>
          <p:cNvSpPr/>
          <p:nvPr/>
        </p:nvSpPr>
        <p:spPr>
          <a:xfrm>
            <a:off x="405069" y="3209397"/>
            <a:ext cx="7747634" cy="2467278"/>
          </a:xfrm>
          <a:prstGeom prst="rect">
            <a:avLst/>
          </a:prstGeom>
        </p:spPr>
        <p:txBody>
          <a:bodyPr wrap="none">
            <a:spAutoFit/>
          </a:bodyPr>
          <a:lstStyle/>
          <a:p>
            <a:pPr>
              <a:lnSpc>
                <a:spcPct val="107000"/>
              </a:lnSpc>
              <a:spcAft>
                <a:spcPts val="800"/>
              </a:spcAft>
            </a:pPr>
            <a:r>
              <a:rPr lang="en-AU" sz="7200" b="1"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559,000 </a:t>
            </a:r>
            <a:r>
              <a:rPr lang="en-AU" sz="7200" b="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casualties </a:t>
            </a:r>
            <a:endParaRPr lang="en-AU" sz="7200" b="1"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6600" b="1" u="sng"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with </a:t>
            </a:r>
            <a:r>
              <a:rPr lang="en-AU" sz="6600" b="1" u="sng"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no known </a:t>
            </a:r>
            <a:r>
              <a:rPr lang="en-AU" sz="6600" b="1" u="sng"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grave </a:t>
            </a:r>
            <a:endParaRPr lang="en-AU" sz="6600" b="1" u="sng"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0387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Office Theme">
  <a:themeElements>
    <a:clrScheme name="Transforming DVA 3">
      <a:dk1>
        <a:srgbClr val="000000"/>
      </a:dk1>
      <a:lt1>
        <a:srgbClr val="FFFFFF"/>
      </a:lt1>
      <a:dk2>
        <a:srgbClr val="1F2C56"/>
      </a:dk2>
      <a:lt2>
        <a:srgbClr val="E7E6E6"/>
      </a:lt2>
      <a:accent1>
        <a:srgbClr val="3C5893"/>
      </a:accent1>
      <a:accent2>
        <a:srgbClr val="4FBBC3"/>
      </a:accent2>
      <a:accent3>
        <a:srgbClr val="A5A5A5"/>
      </a:accent3>
      <a:accent4>
        <a:srgbClr val="91C84C"/>
      </a:accent4>
      <a:accent5>
        <a:srgbClr val="FBCA3F"/>
      </a:accent5>
      <a:accent6>
        <a:srgbClr val="223C71"/>
      </a:accent6>
      <a:hlink>
        <a:srgbClr val="5773B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forming-DVA_6 June 2018" id="{4D380BFD-986D-604A-82FD-5E7BED51D6CF}" vid="{5C522EA0-F394-4945-854D-2B6981A6EF44}"/>
    </a:ext>
  </a:ext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D83C67A9932A40A02151649385E014" ma:contentTypeVersion="8" ma:contentTypeDescription="Create a new document." ma:contentTypeScope="" ma:versionID="7b54d561bf380e3ed77261794baed08d">
  <xsd:schema xmlns:xsd="http://www.w3.org/2001/XMLSchema" xmlns:xs="http://www.w3.org/2001/XMLSchema" xmlns:p="http://schemas.microsoft.com/office/2006/metadata/properties" xmlns:ns1="http://schemas.microsoft.com/sharepoint/v3" xmlns:ns2="7d525998-e19c-4cfe-b0d2-c8453ab80fa2" targetNamespace="http://schemas.microsoft.com/office/2006/metadata/properties" ma:root="true" ma:fieldsID="9084fa70ca0ad213165df93341896d92" ns1:_="" ns2:_="">
    <xsd:import namespace="http://schemas.microsoft.com/sharepoint/v3"/>
    <xsd:import namespace="7d525998-e19c-4cfe-b0d2-c8453ab80fa2"/>
    <xsd:element name="properties">
      <xsd:complexType>
        <xsd:sequence>
          <xsd:element name="documentManagement">
            <xsd:complexType>
              <xsd:all>
                <xsd:element ref="ns1:PublishingStartDate" minOccurs="0"/>
                <xsd:element ref="ns1:PublishingExpirationDate" minOccurs="0"/>
                <xsd:element ref="ns2:Year"/>
                <xsd:element ref="ns2:Display_x0020_Topi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525998-e19c-4cfe-b0d2-c8453ab80fa2" elementFormDefault="qualified">
    <xsd:import namespace="http://schemas.microsoft.com/office/2006/documentManagement/types"/>
    <xsd:import namespace="http://schemas.microsoft.com/office/infopath/2007/PartnerControls"/>
    <xsd:element name="Year" ma:index="10" ma:displayName="Year" ma:description="Year the Business line was created" ma:internalName="Year">
      <xsd:simpleType>
        <xsd:restriction base="dms:Text">
          <xsd:maxLength value="4"/>
        </xsd:restriction>
      </xsd:simpleType>
    </xsd:element>
    <xsd:element name="Display_x0020_Topic" ma:index="11" nillable="true" ma:displayName="Display Topic" ma:description="An amalgamated ID and Title field" ma:internalName="Display_x0020_Topic">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 xmlns="7d525998-e19c-4cfe-b0d2-c8453ab80fa2">2018</Year>
    <PublishingStartDate xmlns="http://schemas.microsoft.com/sharepoint/v3" xsi:nil="true"/>
    <PublishingExpirationDate xmlns="http://schemas.microsoft.com/sharepoint/v3" xsi:nil="true"/>
    <Display_x0020_Topic xmlns="7d525998-e19c-4cfe-b0d2-c8453ab80fa2" xsi:nil="true"/>
  </documentManagement>
</p:properties>
</file>

<file path=customXml/itemProps1.xml><?xml version="1.0" encoding="utf-8"?>
<ds:datastoreItem xmlns:ds="http://schemas.openxmlformats.org/officeDocument/2006/customXml" ds:itemID="{105DA177-337A-49C9-B125-B9D520E5D9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d525998-e19c-4cfe-b0d2-c8453ab80f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2CDEFE-4F7B-43EE-B0FF-5530DDFEAA12}">
  <ds:schemaRefs>
    <ds:schemaRef ds:uri="http://schemas.microsoft.com/sharepoint/v3/contenttype/forms"/>
  </ds:schemaRefs>
</ds:datastoreItem>
</file>

<file path=customXml/itemProps3.xml><?xml version="1.0" encoding="utf-8"?>
<ds:datastoreItem xmlns:ds="http://schemas.openxmlformats.org/officeDocument/2006/customXml" ds:itemID="{0BE23917-722D-4B89-B2E2-69A9EE8AA666}">
  <ds:schemaRefs>
    <ds:schemaRef ds:uri="http://purl.org/dc/terms/"/>
    <ds:schemaRef ds:uri="7d525998-e19c-4cfe-b0d2-c8453ab80fa2"/>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schemas.microsoft.com/office/infopath/2007/PartnerControls"/>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Transforming-DVA_6 June 2018</Template>
  <TotalTime>11944</TotalTime>
  <Words>1586</Words>
  <Application>Microsoft Office PowerPoint</Application>
  <PresentationFormat>Widescreen</PresentationFormat>
  <Paragraphs>137</Paragraphs>
  <Slides>36</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ＭＳ Ｐゴシック</vt:lpstr>
      <vt:lpstr>Arial</vt:lpstr>
      <vt:lpstr>Calibri</vt:lpstr>
      <vt:lpstr>Calibri Light</vt:lpstr>
      <vt:lpstr>Consolas</vt:lpstr>
      <vt:lpstr>HElvetica</vt:lpstr>
      <vt:lpstr>Lucida Bright</vt:lpstr>
      <vt:lpstr>Pristina</vt:lpstr>
      <vt:lpstr>Rockwell</vt:lpstr>
      <vt:lpstr>Times New Roman</vt:lpstr>
      <vt:lpstr>Office Theme</vt:lpstr>
      <vt:lpstr>1_Custom Design</vt:lpstr>
      <vt:lpstr>PowerPoint Presentation</vt:lpstr>
      <vt:lpstr>Acknowledgements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Bomana War Cemetery Papua New Guinea</vt:lpstr>
      <vt:lpstr>PowerPoint Presentation</vt:lpstr>
      <vt:lpstr>So, that was then? What about now?</vt:lpstr>
      <vt:lpstr>OAWG   =   CWGC </vt:lpstr>
      <vt:lpstr>PowerPoint Presentation</vt:lpstr>
      <vt:lpstr>PowerPoint Presentation</vt:lpstr>
      <vt:lpstr>What forms do Official Commemorations take?</vt:lpstr>
      <vt:lpstr>PowerPoint Presentation</vt:lpstr>
      <vt:lpstr>PowerPoint Presentation</vt:lpstr>
      <vt:lpstr>PowerPoint Presentation</vt:lpstr>
      <vt:lpstr>PowerPoint Presentation</vt:lpstr>
      <vt:lpstr>What about contemporary veterans?</vt:lpstr>
      <vt:lpstr>An eligible veteran can only have one official commemoration </vt:lpstr>
      <vt:lpstr>PowerPoint Presentation</vt:lpstr>
      <vt:lpstr>What about veterans and  ex-service men and women  who are not  eligible for commemoration?</vt:lpstr>
      <vt:lpstr>PowerPoint Presentation</vt:lpstr>
      <vt:lpstr>PowerPoint Presentation</vt:lpstr>
      <vt:lpstr>PowerPoint Presentation</vt:lpstr>
      <vt:lpstr>Demonstrations of Remembrance </vt:lpstr>
      <vt:lpstr>I know you have more questions…     So we’ve put together some helpful info &amp; FAQs for you all!</vt:lpstr>
      <vt:lpstr>PowerPoint Presentation</vt:lpstr>
      <vt:lpstr>PowerPoint Presentation</vt:lpstr>
      <vt:lpstr>Thank you</vt:lpstr>
      <vt:lpstr>PowerPoint Presentation</vt:lpstr>
    </vt:vector>
  </TitlesOfParts>
  <Company>Australian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Transforming DVA</dc:title>
  <dc:creator>Horn, Rosanna</dc:creator>
  <cp:lastModifiedBy>Muspratt, Estelle</cp:lastModifiedBy>
  <cp:revision>258</cp:revision>
  <cp:lastPrinted>2019-03-27T04:31:31Z</cp:lastPrinted>
  <dcterms:created xsi:type="dcterms:W3CDTF">2018-06-06T03:01:49Z</dcterms:created>
  <dcterms:modified xsi:type="dcterms:W3CDTF">2021-05-10T02:54:25Z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0x0101008AD83C67A9932A40A02151649385E014</vt:lpwstr>
  </property>
</Properties>
</file>